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8" r:id="rId5"/>
    <p:sldMasterId id="2147483660" r:id="rId6"/>
  </p:sldMasterIdLst>
  <p:notesMasterIdLst>
    <p:notesMasterId r:id="rId38"/>
  </p:notesMasterIdLst>
  <p:sldIdLst>
    <p:sldId id="280" r:id="rId7"/>
    <p:sldId id="4103" r:id="rId8"/>
    <p:sldId id="4104" r:id="rId9"/>
    <p:sldId id="4105" r:id="rId10"/>
    <p:sldId id="338" r:id="rId11"/>
    <p:sldId id="316" r:id="rId12"/>
    <p:sldId id="342" r:id="rId13"/>
    <p:sldId id="343" r:id="rId14"/>
    <p:sldId id="4138" r:id="rId15"/>
    <p:sldId id="344" r:id="rId16"/>
    <p:sldId id="4106" r:id="rId17"/>
    <p:sldId id="4132" r:id="rId18"/>
    <p:sldId id="4133" r:id="rId19"/>
    <p:sldId id="4114" r:id="rId20"/>
    <p:sldId id="4116" r:id="rId21"/>
    <p:sldId id="4139" r:id="rId22"/>
    <p:sldId id="4108" r:id="rId23"/>
    <p:sldId id="4115" r:id="rId24"/>
    <p:sldId id="532" r:id="rId25"/>
    <p:sldId id="4136" r:id="rId26"/>
    <p:sldId id="4109" r:id="rId27"/>
    <p:sldId id="349" r:id="rId28"/>
    <p:sldId id="4110" r:id="rId29"/>
    <p:sldId id="4135" r:id="rId30"/>
    <p:sldId id="4111" r:id="rId31"/>
    <p:sldId id="4112" r:id="rId32"/>
    <p:sldId id="4121" r:id="rId33"/>
    <p:sldId id="4124" r:id="rId34"/>
    <p:sldId id="4122" r:id="rId35"/>
    <p:sldId id="4137" r:id="rId36"/>
    <p:sldId id="4127" r:id="rId37"/>
  </p:sldIdLst>
  <p:sldSz cx="9144000" cy="5143500" type="screen16x9"/>
  <p:notesSz cx="6858000" cy="9144000"/>
  <p:defaultTextStyle>
    <a:defPPr>
      <a:defRPr lang="nl-NL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ELPAGINA" id="{A3D6AB64-E2E8-8344-B2F3-91D0BB66B14A}">
          <p14:sldIdLst>
            <p14:sldId id="280"/>
            <p14:sldId id="4103"/>
            <p14:sldId id="4104"/>
            <p14:sldId id="4105"/>
            <p14:sldId id="338"/>
            <p14:sldId id="316"/>
            <p14:sldId id="342"/>
            <p14:sldId id="343"/>
            <p14:sldId id="4138"/>
            <p14:sldId id="344"/>
            <p14:sldId id="4106"/>
            <p14:sldId id="4132"/>
            <p14:sldId id="4133"/>
            <p14:sldId id="4114"/>
            <p14:sldId id="4116"/>
            <p14:sldId id="4139"/>
            <p14:sldId id="4108"/>
            <p14:sldId id="4115"/>
            <p14:sldId id="532"/>
            <p14:sldId id="4136"/>
            <p14:sldId id="4109"/>
            <p14:sldId id="349"/>
            <p14:sldId id="4110"/>
            <p14:sldId id="4135"/>
            <p14:sldId id="4111"/>
            <p14:sldId id="4112"/>
            <p14:sldId id="4121"/>
            <p14:sldId id="4124"/>
            <p14:sldId id="4122"/>
            <p14:sldId id="4137"/>
            <p14:sldId id="412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-gebruiker" initials="Offic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2B2B"/>
    <a:srgbClr val="EB5E2F"/>
    <a:srgbClr val="2A4581"/>
    <a:srgbClr val="1E3C82"/>
    <a:srgbClr val="547CD8"/>
    <a:srgbClr val="8DA8E5"/>
    <a:srgbClr val="FFC000"/>
    <a:srgbClr val="F05923"/>
    <a:srgbClr val="E6E6E6"/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ijl, gemiddeld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96"/>
    <p:restoredTop sz="94672"/>
  </p:normalViewPr>
  <p:slideViewPr>
    <p:cSldViewPr snapToGrid="0">
      <p:cViewPr varScale="1">
        <p:scale>
          <a:sx n="178" d="100"/>
          <a:sy n="178" d="100"/>
        </p:scale>
        <p:origin x="584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commentAuthors" Target="commentAuthor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AAE9C8-8FAA-A34E-9BDA-DC39BDE379A0}" type="datetimeFigureOut">
              <a:rPr lang="nl-NL" smtClean="0"/>
              <a:t>15-10-2024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518D2A-47A0-6240-B7DA-536C8EE15D7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4027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518D2A-47A0-6240-B7DA-536C8EE15D7A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9977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518D2A-47A0-6240-B7DA-536C8EE15D7A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7301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518D2A-47A0-6240-B7DA-536C8EE15D7A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72422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518D2A-47A0-6240-B7DA-536C8EE15D7A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81295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48"/>
          <a:stretch/>
        </p:blipFill>
        <p:spPr>
          <a:xfrm>
            <a:off x="0" y="787718"/>
            <a:ext cx="9229633" cy="4386655"/>
          </a:xfrm>
          <a:prstGeom prst="rect">
            <a:avLst/>
          </a:prstGeom>
        </p:spPr>
      </p:pic>
      <p:sp>
        <p:nvSpPr>
          <p:cNvPr id="10" name="Tijdelijke aanduiding voor tekst 9"/>
          <p:cNvSpPr>
            <a:spLocks noGrp="1"/>
          </p:cNvSpPr>
          <p:nvPr>
            <p:ph type="body" sz="quarter" idx="10" hasCustomPrompt="1"/>
          </p:nvPr>
        </p:nvSpPr>
        <p:spPr>
          <a:xfrm>
            <a:off x="894636" y="1022457"/>
            <a:ext cx="6253415" cy="9972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ts val="2400"/>
              </a:lnSpc>
              <a:spcBef>
                <a:spcPts val="1600"/>
              </a:spcBef>
              <a:buFontTx/>
              <a:buNone/>
              <a:defRPr sz="2400" baseline="0">
                <a:solidFill>
                  <a:srgbClr val="1E3C82"/>
                </a:solidFill>
                <a:latin typeface="+mj-lt"/>
              </a:defRPr>
            </a:lvl1pPr>
            <a:lvl2pPr marL="457200" indent="0">
              <a:buFontTx/>
              <a:buNone/>
              <a:defRPr sz="2400">
                <a:solidFill>
                  <a:srgbClr val="1E3C82"/>
                </a:solidFill>
                <a:latin typeface="+mj-lt"/>
              </a:defRPr>
            </a:lvl2pPr>
            <a:lvl3pPr marL="914400" indent="0">
              <a:buFontTx/>
              <a:buNone/>
              <a:defRPr sz="2400">
                <a:solidFill>
                  <a:srgbClr val="1E3C82"/>
                </a:solidFill>
                <a:latin typeface="+mj-lt"/>
              </a:defRPr>
            </a:lvl3pPr>
            <a:lvl4pPr marL="1371600" indent="0">
              <a:buFontTx/>
              <a:buNone/>
              <a:defRPr sz="2400">
                <a:solidFill>
                  <a:srgbClr val="1E3C82"/>
                </a:solidFill>
                <a:latin typeface="+mj-lt"/>
              </a:defRPr>
            </a:lvl4pPr>
            <a:lvl5pPr marL="1828800" indent="0">
              <a:buFontTx/>
              <a:buNone/>
              <a:defRPr sz="2400">
                <a:solidFill>
                  <a:srgbClr val="1E3C82"/>
                </a:solidFill>
                <a:latin typeface="+mj-lt"/>
              </a:defRPr>
            </a:lvl5pPr>
          </a:lstStyle>
          <a:p>
            <a:pPr lvl="0"/>
            <a:r>
              <a:rPr lang="nl-NL"/>
              <a:t>Titel van de presentatie </a:t>
            </a:r>
            <a:br>
              <a:rPr lang="nl-NL"/>
            </a:br>
            <a:r>
              <a:rPr lang="nl-NL"/>
              <a:t>in maximaal 2 regels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1" hasCustomPrompt="1"/>
          </p:nvPr>
        </p:nvSpPr>
        <p:spPr>
          <a:xfrm>
            <a:off x="894637" y="2113059"/>
            <a:ext cx="6253414" cy="6302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aseline="0">
                <a:solidFill>
                  <a:srgbClr val="1E3C82"/>
                </a:solidFill>
              </a:defRPr>
            </a:lvl1pPr>
          </a:lstStyle>
          <a:p>
            <a:pPr lvl="0"/>
            <a:r>
              <a:rPr lang="nl-NL"/>
              <a:t>Naam auteur, dag maand jaar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C0E542-9765-3117-5A9E-E8BE0896E13F}"/>
              </a:ext>
            </a:extLst>
          </p:cNvPr>
          <p:cNvSpPr txBox="1"/>
          <p:nvPr userDrawn="1"/>
        </p:nvSpPr>
        <p:spPr>
          <a:xfrm>
            <a:off x="8165990" y="461176"/>
            <a:ext cx="0" cy="0"/>
          </a:xfrm>
          <a:prstGeom prst="rect">
            <a:avLst/>
          </a:prstGeom>
        </p:spPr>
        <p:txBody>
          <a:bodyPr vert="horz" wrap="none" lIns="0" tIns="0" rIns="0" bIns="0" rtlCol="0">
            <a:normAutofit fontScale="25000" lnSpcReduction="20000"/>
          </a:bodyPr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424702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blad 2 Kolom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0"/>
            <a:ext cx="5318800" cy="994172"/>
          </a:xfrm>
        </p:spPr>
        <p:txBody>
          <a:bodyPr lIns="0" tIns="0" rIns="0" bIns="0" anchor="b" anchorCtr="0"/>
          <a:lstStyle>
            <a:lvl1pPr>
              <a:lnSpc>
                <a:spcPts val="2380"/>
              </a:lnSpc>
              <a:defRPr baseline="0">
                <a:solidFill>
                  <a:srgbClr val="F05A23"/>
                </a:solidFill>
              </a:defRPr>
            </a:lvl1pPr>
          </a:lstStyle>
          <a:p>
            <a:r>
              <a:rPr lang="nl-NL"/>
              <a:t>Kop in </a:t>
            </a:r>
            <a:br>
              <a:rPr lang="nl-NL"/>
            </a:br>
            <a:r>
              <a:rPr lang="nl-NL"/>
              <a:t>maximaal 2 regels</a:t>
            </a:r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20000" y="1139564"/>
            <a:ext cx="3780000" cy="28800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 baseline="0">
                <a:solidFill>
                  <a:srgbClr val="1E3C82"/>
                </a:solidFill>
              </a:defRPr>
            </a:lvl1pPr>
          </a:lstStyle>
          <a:p>
            <a:pPr lvl="0"/>
            <a:r>
              <a:rPr lang="nl-NL"/>
              <a:t>Hier de tekst in laten lopen. </a:t>
            </a:r>
            <a:r>
              <a:rPr lang="nl-NL" err="1"/>
              <a:t>Quid</a:t>
            </a:r>
            <a:r>
              <a:rPr lang="nl-NL"/>
              <a:t> </a:t>
            </a:r>
            <a:r>
              <a:rPr lang="nl-NL" err="1"/>
              <a:t>quia</a:t>
            </a:r>
            <a:r>
              <a:rPr lang="nl-NL"/>
              <a:t> </a:t>
            </a:r>
            <a:r>
              <a:rPr lang="nl-NL" err="1"/>
              <a:t>corese</a:t>
            </a:r>
            <a:r>
              <a:rPr lang="nl-NL"/>
              <a:t> </a:t>
            </a:r>
            <a:r>
              <a:rPr lang="nl-NL" err="1"/>
              <a:t>vite</a:t>
            </a:r>
            <a:r>
              <a:rPr lang="nl-NL"/>
              <a:t> </a:t>
            </a:r>
            <a:r>
              <a:rPr lang="nl-NL" err="1"/>
              <a:t>voloriatiae</a:t>
            </a:r>
            <a:r>
              <a:rPr lang="nl-NL"/>
              <a:t> </a:t>
            </a:r>
            <a:r>
              <a:rPr lang="nl-NL" err="1"/>
              <a:t>aut</a:t>
            </a:r>
            <a:r>
              <a:rPr lang="nl-NL"/>
              <a:t> </a:t>
            </a:r>
            <a:r>
              <a:rPr lang="nl-NL" err="1"/>
              <a:t>volluptat</a:t>
            </a:r>
            <a:r>
              <a:rPr lang="nl-NL"/>
              <a:t> </a:t>
            </a:r>
            <a:r>
              <a:rPr lang="nl-NL" err="1"/>
              <a:t>utessectum</a:t>
            </a:r>
            <a:r>
              <a:rPr lang="nl-NL"/>
              <a:t> </a:t>
            </a:r>
            <a:r>
              <a:rPr lang="nl-NL" err="1"/>
              <a:t>quame</a:t>
            </a:r>
            <a:r>
              <a:rPr lang="nl-NL"/>
              <a:t> si </a:t>
            </a:r>
            <a:r>
              <a:rPr lang="nl-NL" err="1"/>
              <a:t>doleni</a:t>
            </a:r>
            <a:r>
              <a:rPr lang="nl-NL"/>
              <a:t> </a:t>
            </a:r>
            <a:r>
              <a:rPr lang="nl-NL" err="1"/>
              <a:t>dolorporisci</a:t>
            </a:r>
            <a:r>
              <a:rPr lang="nl-NL"/>
              <a:t> </a:t>
            </a:r>
            <a:r>
              <a:rPr lang="nl-NL" err="1"/>
              <a:t>omniati</a:t>
            </a:r>
            <a:r>
              <a:rPr lang="nl-NL"/>
              <a:t> </a:t>
            </a:r>
            <a:r>
              <a:rPr lang="nl-NL" err="1"/>
              <a:t>veliassit</a:t>
            </a:r>
            <a:r>
              <a:rPr lang="nl-NL"/>
              <a:t> </a:t>
            </a:r>
            <a:r>
              <a:rPr lang="nl-NL" err="1"/>
              <a:t>occumquassit</a:t>
            </a:r>
            <a:r>
              <a:rPr lang="nl-NL"/>
              <a:t> </a:t>
            </a:r>
            <a:r>
              <a:rPr lang="nl-NL" err="1"/>
              <a:t>lante</a:t>
            </a:r>
            <a:r>
              <a:rPr lang="nl-NL"/>
              <a:t> </a:t>
            </a:r>
            <a:r>
              <a:rPr lang="nl-NL" err="1"/>
              <a:t>od</a:t>
            </a:r>
            <a:r>
              <a:rPr lang="nl-NL"/>
              <a:t> </a:t>
            </a:r>
            <a:r>
              <a:rPr lang="nl-NL" err="1"/>
              <a:t>molorit</a:t>
            </a:r>
            <a:r>
              <a:rPr lang="nl-NL"/>
              <a:t> que </a:t>
            </a:r>
            <a:r>
              <a:rPr lang="nl-NL" err="1"/>
              <a:t>exceribus</a:t>
            </a:r>
            <a:r>
              <a:rPr lang="nl-NL"/>
              <a:t> </a:t>
            </a:r>
            <a:r>
              <a:rPr lang="nl-NL" err="1"/>
              <a:t>venim</a:t>
            </a:r>
            <a:r>
              <a:rPr lang="nl-NL"/>
              <a:t> </a:t>
            </a:r>
            <a:r>
              <a:rPr lang="nl-NL" err="1"/>
              <a:t>quist</a:t>
            </a:r>
            <a:r>
              <a:rPr lang="nl-NL"/>
              <a:t> et ut audit, si </a:t>
            </a:r>
            <a:r>
              <a:rPr lang="nl-NL" err="1"/>
              <a:t>doluptius</a:t>
            </a:r>
            <a:r>
              <a:rPr lang="nl-NL"/>
              <a:t> </a:t>
            </a:r>
            <a:r>
              <a:rPr lang="nl-NL" err="1"/>
              <a:t>derum</a:t>
            </a:r>
            <a:r>
              <a:rPr lang="nl-NL"/>
              <a:t> </a:t>
            </a:r>
            <a:r>
              <a:rPr lang="nl-NL" err="1"/>
              <a:t>idus</a:t>
            </a:r>
            <a:r>
              <a:rPr lang="nl-NL"/>
              <a:t> </a:t>
            </a:r>
            <a:r>
              <a:rPr lang="nl-NL" err="1"/>
              <a:t>aliquassit</a:t>
            </a:r>
            <a:r>
              <a:rPr lang="nl-NL"/>
              <a:t>, </a:t>
            </a:r>
            <a:r>
              <a:rPr lang="nl-NL" err="1"/>
              <a:t>num</a:t>
            </a:r>
            <a:r>
              <a:rPr lang="nl-NL"/>
              <a:t> </a:t>
            </a:r>
            <a:r>
              <a:rPr lang="nl-NL" err="1"/>
              <a:t>rerio</a:t>
            </a:r>
            <a:r>
              <a:rPr lang="nl-NL"/>
              <a:t> </a:t>
            </a:r>
            <a:r>
              <a:rPr lang="nl-NL" err="1"/>
              <a:t>expliquia</a:t>
            </a:r>
            <a:r>
              <a:rPr lang="nl-NL"/>
              <a:t> </a:t>
            </a:r>
            <a:r>
              <a:rPr lang="nl-NL" err="1"/>
              <a:t>quam</a:t>
            </a:r>
            <a:r>
              <a:rPr lang="nl-NL"/>
              <a:t> </a:t>
            </a:r>
            <a:r>
              <a:rPr lang="nl-NL" err="1"/>
              <a:t>volorat</a:t>
            </a:r>
            <a:r>
              <a:rPr lang="nl-NL"/>
              <a:t> </a:t>
            </a:r>
            <a:r>
              <a:rPr lang="nl-NL" err="1"/>
              <a:t>uritist</a:t>
            </a:r>
            <a:r>
              <a:rPr lang="nl-NL"/>
              <a:t> </a:t>
            </a:r>
            <a:r>
              <a:rPr lang="nl-NL" err="1"/>
              <a:t>aut</a:t>
            </a:r>
            <a:r>
              <a:rPr lang="nl-NL"/>
              <a:t> </a:t>
            </a:r>
            <a:r>
              <a:rPr lang="nl-NL" err="1"/>
              <a:t>dolecum</a:t>
            </a:r>
            <a:r>
              <a:rPr lang="nl-NL"/>
              <a:t> sim nis </a:t>
            </a:r>
            <a:r>
              <a:rPr lang="nl-NL" err="1"/>
              <a:t>modis</a:t>
            </a:r>
            <a:r>
              <a:rPr lang="nl-NL"/>
              <a:t> </a:t>
            </a:r>
            <a:r>
              <a:rPr lang="nl-NL" err="1"/>
              <a:t>esed</a:t>
            </a:r>
            <a:r>
              <a:rPr lang="nl-NL"/>
              <a:t> </a:t>
            </a:r>
            <a:r>
              <a:rPr lang="nl-NL" err="1"/>
              <a:t>quas</a:t>
            </a:r>
            <a:r>
              <a:rPr lang="nl-NL"/>
              <a:t> </a:t>
            </a:r>
            <a:r>
              <a:rPr lang="nl-NL" err="1"/>
              <a:t>dolupta</a:t>
            </a:r>
            <a:r>
              <a:rPr lang="nl-NL"/>
              <a:t> </a:t>
            </a:r>
            <a:r>
              <a:rPr lang="nl-NL" err="1"/>
              <a:t>autatur</a:t>
            </a:r>
            <a:r>
              <a:rPr lang="nl-NL"/>
              <a:t> </a:t>
            </a:r>
            <a:r>
              <a:rPr lang="nl-NL" err="1"/>
              <a:t>atis</a:t>
            </a:r>
            <a:r>
              <a:rPr lang="nl-NL"/>
              <a:t> abo. Am vel </a:t>
            </a:r>
            <a:r>
              <a:rPr lang="nl-NL" err="1"/>
              <a:t>iducia</a:t>
            </a:r>
            <a:r>
              <a:rPr lang="nl-NL"/>
              <a:t> con </a:t>
            </a:r>
            <a:r>
              <a:rPr lang="nl-NL" err="1"/>
              <a:t>estrundest</a:t>
            </a:r>
            <a:r>
              <a:rPr lang="nl-NL"/>
              <a:t> </a:t>
            </a:r>
            <a:r>
              <a:rPr lang="nl-NL" err="1"/>
              <a:t>licimagnatio</a:t>
            </a:r>
            <a:r>
              <a:rPr lang="nl-NL"/>
              <a:t> </a:t>
            </a:r>
            <a:r>
              <a:rPr lang="nl-NL" err="1"/>
              <a:t>berionsectus</a:t>
            </a:r>
            <a:r>
              <a:rPr lang="nl-NL"/>
              <a:t> </a:t>
            </a:r>
            <a:r>
              <a:rPr lang="nl-NL" err="1"/>
              <a:t>mincti</a:t>
            </a:r>
            <a:r>
              <a:rPr lang="nl-NL"/>
              <a:t> rest </a:t>
            </a:r>
            <a:r>
              <a:rPr lang="nl-NL" err="1"/>
              <a:t>exeri</a:t>
            </a:r>
            <a:r>
              <a:rPr lang="nl-NL"/>
              <a:t> </a:t>
            </a:r>
            <a:r>
              <a:rPr lang="nl-NL" err="1"/>
              <a:t>reptatet</a:t>
            </a:r>
            <a:r>
              <a:rPr lang="nl-NL"/>
              <a:t> ut </a:t>
            </a:r>
            <a:r>
              <a:rPr lang="nl-NL" err="1"/>
              <a:t>qui</a:t>
            </a:r>
            <a:r>
              <a:rPr lang="nl-NL"/>
              <a:t> te </a:t>
            </a:r>
            <a:r>
              <a:rPr lang="nl-NL" err="1"/>
              <a:t>liquamet</a:t>
            </a:r>
            <a:r>
              <a:rPr lang="nl-NL"/>
              <a:t>, </a:t>
            </a:r>
            <a:r>
              <a:rPr lang="nl-NL" err="1"/>
              <a:t>volore</a:t>
            </a:r>
            <a:r>
              <a:rPr lang="nl-NL"/>
              <a:t> nest </a:t>
            </a:r>
            <a:r>
              <a:rPr lang="nl-NL" err="1"/>
              <a:t>eumque</a:t>
            </a:r>
            <a:r>
              <a:rPr lang="nl-NL"/>
              <a:t> </a:t>
            </a:r>
            <a:r>
              <a:rPr lang="nl-NL" err="1"/>
              <a:t>siminciatust</a:t>
            </a:r>
            <a:r>
              <a:rPr lang="nl-NL"/>
              <a:t> </a:t>
            </a:r>
            <a:r>
              <a:rPr lang="nl-NL" err="1"/>
              <a:t>maiorpo</a:t>
            </a:r>
            <a:r>
              <a:rPr lang="nl-NL"/>
              <a:t> </a:t>
            </a:r>
            <a:r>
              <a:rPr lang="nl-NL" err="1"/>
              <a:t>rehendi</a:t>
            </a:r>
            <a:r>
              <a:rPr lang="nl-NL"/>
              <a:t> </a:t>
            </a:r>
            <a:r>
              <a:rPr lang="nl-NL" err="1"/>
              <a:t>corruptas</a:t>
            </a:r>
            <a:r>
              <a:rPr lang="nl-NL"/>
              <a:t> </a:t>
            </a:r>
            <a:r>
              <a:rPr lang="nl-NL" err="1"/>
              <a:t>cus</a:t>
            </a:r>
            <a:r>
              <a:rPr lang="nl-NL"/>
              <a:t>,. 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4878439" y="1139564"/>
            <a:ext cx="3780000" cy="2880000"/>
          </a:xfrm>
        </p:spPr>
        <p:txBody>
          <a:bodyPr lIns="0" tIns="0" rIns="0" bIns="0">
            <a:normAutofit/>
          </a:bodyPr>
          <a:lstStyle>
            <a:lvl1pPr marL="171450" marR="0" indent="-17145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F05A23"/>
              </a:buClr>
              <a:buSzTx/>
              <a:buFont typeface="Arial" charset="0"/>
              <a:buChar char="•"/>
              <a:tabLst/>
              <a:defRPr sz="1400" baseline="0">
                <a:solidFill>
                  <a:srgbClr val="1E3C82"/>
                </a:solidFill>
              </a:defRPr>
            </a:lvl1pPr>
          </a:lstStyle>
          <a:p>
            <a:pPr lvl="0"/>
            <a:endParaRPr lang="nl-NL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720000" y="4769931"/>
            <a:ext cx="554400" cy="3708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900">
                <a:solidFill>
                  <a:srgbClr val="1E3C82"/>
                </a:solidFill>
              </a:defRPr>
            </a:lvl1pPr>
          </a:lstStyle>
          <a:p>
            <a:fld id="{A6459239-B782-4554-92DC-0934FCD6C4E0}" type="datetime1">
              <a:rPr lang="nl-NL" smtClean="0"/>
              <a:t>15-10-2024</a:t>
            </a:fld>
            <a:endParaRPr lang="nl-NL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74264" y="4770967"/>
            <a:ext cx="3092894" cy="3708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900">
                <a:solidFill>
                  <a:srgbClr val="1E3C82"/>
                </a:solidFill>
              </a:defRPr>
            </a:lvl1pPr>
          </a:lstStyle>
          <a:p>
            <a:r>
              <a:rPr lang="nl-NL"/>
              <a:t>LVNL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7158" y="4770968"/>
            <a:ext cx="407045" cy="364701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900">
                <a:solidFill>
                  <a:srgbClr val="1E3C82"/>
                </a:solidFill>
              </a:defRPr>
            </a:lvl1pPr>
          </a:lstStyle>
          <a:p>
            <a:fld id="{BF22F23C-E5EB-2741-8A18-0FBD06ABD51C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blad 1 Kolom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0"/>
            <a:ext cx="5318800" cy="994172"/>
          </a:xfrm>
        </p:spPr>
        <p:txBody>
          <a:bodyPr lIns="0" tIns="0" rIns="0" bIns="0" anchor="b" anchorCtr="0"/>
          <a:lstStyle>
            <a:lvl1pPr>
              <a:lnSpc>
                <a:spcPts val="2380"/>
              </a:lnSpc>
              <a:defRPr baseline="0">
                <a:solidFill>
                  <a:srgbClr val="F05A23"/>
                </a:solidFill>
              </a:defRPr>
            </a:lvl1pPr>
          </a:lstStyle>
          <a:p>
            <a:r>
              <a:rPr lang="nl-NL"/>
              <a:t>Kop in </a:t>
            </a:r>
            <a:br>
              <a:rPr lang="nl-NL"/>
            </a:br>
            <a:r>
              <a:rPr lang="nl-NL"/>
              <a:t>maximaal 2 regels</a:t>
            </a:r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20000" y="1139564"/>
            <a:ext cx="7941400" cy="28800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 baseline="0">
                <a:solidFill>
                  <a:srgbClr val="1E3C82"/>
                </a:solidFill>
              </a:defRPr>
            </a:lvl1pPr>
          </a:lstStyle>
          <a:p>
            <a:pPr lvl="0"/>
            <a:r>
              <a:rPr lang="nl-NL"/>
              <a:t>Hier de tekst in laten lopen. </a:t>
            </a:r>
            <a:r>
              <a:rPr lang="nl-NL" err="1"/>
              <a:t>Quid</a:t>
            </a:r>
            <a:r>
              <a:rPr lang="nl-NL"/>
              <a:t> </a:t>
            </a:r>
            <a:r>
              <a:rPr lang="nl-NL" err="1"/>
              <a:t>quia</a:t>
            </a:r>
            <a:r>
              <a:rPr lang="nl-NL"/>
              <a:t> </a:t>
            </a:r>
            <a:r>
              <a:rPr lang="nl-NL" err="1"/>
              <a:t>corese</a:t>
            </a:r>
            <a:r>
              <a:rPr lang="nl-NL"/>
              <a:t> </a:t>
            </a:r>
            <a:r>
              <a:rPr lang="nl-NL" err="1"/>
              <a:t>vite</a:t>
            </a:r>
            <a:r>
              <a:rPr lang="nl-NL"/>
              <a:t> </a:t>
            </a:r>
            <a:r>
              <a:rPr lang="nl-NL" err="1"/>
              <a:t>voloriatiae</a:t>
            </a:r>
            <a:r>
              <a:rPr lang="nl-NL"/>
              <a:t> </a:t>
            </a:r>
            <a:r>
              <a:rPr lang="nl-NL" err="1"/>
              <a:t>aut</a:t>
            </a:r>
            <a:r>
              <a:rPr lang="nl-NL"/>
              <a:t> </a:t>
            </a:r>
            <a:r>
              <a:rPr lang="nl-NL" err="1"/>
              <a:t>volluptat</a:t>
            </a:r>
            <a:r>
              <a:rPr lang="nl-NL"/>
              <a:t> </a:t>
            </a:r>
            <a:r>
              <a:rPr lang="nl-NL" err="1"/>
              <a:t>utessectum</a:t>
            </a:r>
            <a:r>
              <a:rPr lang="nl-NL"/>
              <a:t> </a:t>
            </a:r>
            <a:r>
              <a:rPr lang="nl-NL" err="1"/>
              <a:t>quame</a:t>
            </a:r>
            <a:r>
              <a:rPr lang="nl-NL"/>
              <a:t> si </a:t>
            </a:r>
            <a:r>
              <a:rPr lang="nl-NL" err="1"/>
              <a:t>doleni</a:t>
            </a:r>
            <a:r>
              <a:rPr lang="nl-NL"/>
              <a:t> </a:t>
            </a:r>
            <a:r>
              <a:rPr lang="nl-NL" err="1"/>
              <a:t>dolorporisci</a:t>
            </a:r>
            <a:r>
              <a:rPr lang="nl-NL"/>
              <a:t> </a:t>
            </a:r>
            <a:r>
              <a:rPr lang="nl-NL" err="1"/>
              <a:t>omniati</a:t>
            </a:r>
            <a:r>
              <a:rPr lang="nl-NL"/>
              <a:t> </a:t>
            </a:r>
            <a:r>
              <a:rPr lang="nl-NL" err="1"/>
              <a:t>veliassit</a:t>
            </a:r>
            <a:r>
              <a:rPr lang="nl-NL"/>
              <a:t> </a:t>
            </a:r>
            <a:r>
              <a:rPr lang="nl-NL" err="1"/>
              <a:t>occumquassit</a:t>
            </a:r>
            <a:r>
              <a:rPr lang="nl-NL"/>
              <a:t> </a:t>
            </a:r>
            <a:r>
              <a:rPr lang="nl-NL" err="1"/>
              <a:t>lante</a:t>
            </a:r>
            <a:r>
              <a:rPr lang="nl-NL"/>
              <a:t> </a:t>
            </a:r>
            <a:r>
              <a:rPr lang="nl-NL" err="1"/>
              <a:t>od</a:t>
            </a:r>
            <a:r>
              <a:rPr lang="nl-NL"/>
              <a:t> </a:t>
            </a:r>
            <a:r>
              <a:rPr lang="nl-NL" err="1"/>
              <a:t>molorit</a:t>
            </a:r>
            <a:r>
              <a:rPr lang="nl-NL"/>
              <a:t> que </a:t>
            </a:r>
            <a:r>
              <a:rPr lang="nl-NL" err="1"/>
              <a:t>exceribus</a:t>
            </a:r>
            <a:r>
              <a:rPr lang="nl-NL"/>
              <a:t> </a:t>
            </a:r>
            <a:r>
              <a:rPr lang="nl-NL" err="1"/>
              <a:t>venim</a:t>
            </a:r>
            <a:r>
              <a:rPr lang="nl-NL"/>
              <a:t> </a:t>
            </a:r>
            <a:r>
              <a:rPr lang="nl-NL" err="1"/>
              <a:t>quist</a:t>
            </a:r>
            <a:r>
              <a:rPr lang="nl-NL"/>
              <a:t> et ut audit, si </a:t>
            </a:r>
            <a:r>
              <a:rPr lang="nl-NL" err="1"/>
              <a:t>doluptius</a:t>
            </a:r>
            <a:r>
              <a:rPr lang="nl-NL"/>
              <a:t> </a:t>
            </a:r>
            <a:r>
              <a:rPr lang="nl-NL" err="1"/>
              <a:t>derum</a:t>
            </a:r>
            <a:r>
              <a:rPr lang="nl-NL"/>
              <a:t> </a:t>
            </a:r>
            <a:r>
              <a:rPr lang="nl-NL" err="1"/>
              <a:t>idus</a:t>
            </a:r>
            <a:r>
              <a:rPr lang="nl-NL"/>
              <a:t> </a:t>
            </a:r>
            <a:r>
              <a:rPr lang="nl-NL" err="1"/>
              <a:t>aliquassit</a:t>
            </a:r>
            <a:r>
              <a:rPr lang="nl-NL"/>
              <a:t>, </a:t>
            </a:r>
            <a:r>
              <a:rPr lang="nl-NL" err="1"/>
              <a:t>num</a:t>
            </a:r>
            <a:r>
              <a:rPr lang="nl-NL"/>
              <a:t> </a:t>
            </a:r>
            <a:r>
              <a:rPr lang="nl-NL" err="1"/>
              <a:t>rerio</a:t>
            </a:r>
            <a:r>
              <a:rPr lang="nl-NL"/>
              <a:t> </a:t>
            </a:r>
            <a:r>
              <a:rPr lang="nl-NL" err="1"/>
              <a:t>expliquia</a:t>
            </a:r>
            <a:r>
              <a:rPr lang="nl-NL"/>
              <a:t> </a:t>
            </a:r>
            <a:r>
              <a:rPr lang="nl-NL" err="1"/>
              <a:t>quam</a:t>
            </a:r>
            <a:r>
              <a:rPr lang="nl-NL"/>
              <a:t> </a:t>
            </a:r>
            <a:r>
              <a:rPr lang="nl-NL" err="1"/>
              <a:t>volorat</a:t>
            </a:r>
            <a:r>
              <a:rPr lang="nl-NL"/>
              <a:t> </a:t>
            </a:r>
            <a:r>
              <a:rPr lang="nl-NL" err="1"/>
              <a:t>uritist</a:t>
            </a:r>
            <a:r>
              <a:rPr lang="nl-NL"/>
              <a:t> </a:t>
            </a:r>
            <a:r>
              <a:rPr lang="nl-NL" err="1"/>
              <a:t>aut</a:t>
            </a:r>
            <a:r>
              <a:rPr lang="nl-NL"/>
              <a:t> </a:t>
            </a:r>
            <a:r>
              <a:rPr lang="nl-NL" err="1"/>
              <a:t>dolecum</a:t>
            </a:r>
            <a:r>
              <a:rPr lang="nl-NL"/>
              <a:t> sim nis </a:t>
            </a:r>
            <a:r>
              <a:rPr lang="nl-NL" err="1"/>
              <a:t>modis</a:t>
            </a:r>
            <a:r>
              <a:rPr lang="nl-NL"/>
              <a:t> </a:t>
            </a:r>
            <a:r>
              <a:rPr lang="nl-NL" err="1"/>
              <a:t>esed</a:t>
            </a:r>
            <a:r>
              <a:rPr lang="nl-NL"/>
              <a:t> </a:t>
            </a:r>
            <a:r>
              <a:rPr lang="nl-NL" err="1"/>
              <a:t>quas</a:t>
            </a:r>
            <a:r>
              <a:rPr lang="nl-NL"/>
              <a:t> </a:t>
            </a:r>
            <a:r>
              <a:rPr lang="nl-NL" err="1"/>
              <a:t>dolupta</a:t>
            </a:r>
            <a:r>
              <a:rPr lang="nl-NL"/>
              <a:t> </a:t>
            </a:r>
            <a:r>
              <a:rPr lang="nl-NL" err="1"/>
              <a:t>autatur</a:t>
            </a:r>
            <a:r>
              <a:rPr lang="nl-NL"/>
              <a:t> </a:t>
            </a:r>
            <a:r>
              <a:rPr lang="nl-NL" err="1"/>
              <a:t>atis</a:t>
            </a:r>
            <a:r>
              <a:rPr lang="nl-NL"/>
              <a:t> abo. Am vel </a:t>
            </a:r>
            <a:r>
              <a:rPr lang="nl-NL" err="1"/>
              <a:t>iducia</a:t>
            </a:r>
            <a:r>
              <a:rPr lang="nl-NL"/>
              <a:t> con </a:t>
            </a:r>
            <a:r>
              <a:rPr lang="nl-NL" err="1"/>
              <a:t>estrundest</a:t>
            </a:r>
            <a:r>
              <a:rPr lang="nl-NL"/>
              <a:t> </a:t>
            </a:r>
            <a:r>
              <a:rPr lang="nl-NL" err="1"/>
              <a:t>licimagnatio</a:t>
            </a:r>
            <a:r>
              <a:rPr lang="nl-NL"/>
              <a:t> </a:t>
            </a:r>
            <a:r>
              <a:rPr lang="nl-NL" err="1"/>
              <a:t>berionsectus</a:t>
            </a:r>
            <a:r>
              <a:rPr lang="nl-NL"/>
              <a:t> </a:t>
            </a:r>
            <a:r>
              <a:rPr lang="nl-NL" err="1"/>
              <a:t>mincti</a:t>
            </a:r>
            <a:r>
              <a:rPr lang="nl-NL"/>
              <a:t> rest </a:t>
            </a:r>
            <a:r>
              <a:rPr lang="nl-NL" err="1"/>
              <a:t>exeri</a:t>
            </a:r>
            <a:r>
              <a:rPr lang="nl-NL"/>
              <a:t> </a:t>
            </a:r>
            <a:r>
              <a:rPr lang="nl-NL" err="1"/>
              <a:t>reptatet</a:t>
            </a:r>
            <a:r>
              <a:rPr lang="nl-NL"/>
              <a:t> ut </a:t>
            </a:r>
            <a:r>
              <a:rPr lang="nl-NL" err="1"/>
              <a:t>qui</a:t>
            </a:r>
            <a:r>
              <a:rPr lang="nl-NL"/>
              <a:t> te </a:t>
            </a:r>
            <a:r>
              <a:rPr lang="nl-NL" err="1"/>
              <a:t>liquamet</a:t>
            </a:r>
            <a:r>
              <a:rPr lang="nl-NL"/>
              <a:t>, </a:t>
            </a:r>
            <a:r>
              <a:rPr lang="nl-NL" err="1"/>
              <a:t>volore</a:t>
            </a:r>
            <a:r>
              <a:rPr lang="nl-NL"/>
              <a:t> nest </a:t>
            </a:r>
            <a:r>
              <a:rPr lang="nl-NL" err="1"/>
              <a:t>eumque</a:t>
            </a:r>
            <a:r>
              <a:rPr lang="nl-NL"/>
              <a:t> </a:t>
            </a:r>
            <a:r>
              <a:rPr lang="nl-NL" err="1"/>
              <a:t>siminciatust</a:t>
            </a:r>
            <a:r>
              <a:rPr lang="nl-NL"/>
              <a:t> </a:t>
            </a:r>
            <a:r>
              <a:rPr lang="nl-NL" err="1"/>
              <a:t>maiorpo</a:t>
            </a:r>
            <a:r>
              <a:rPr lang="nl-NL"/>
              <a:t> </a:t>
            </a:r>
            <a:r>
              <a:rPr lang="nl-NL" err="1"/>
              <a:t>rehendi</a:t>
            </a:r>
            <a:r>
              <a:rPr lang="nl-NL"/>
              <a:t> </a:t>
            </a:r>
            <a:r>
              <a:rPr lang="nl-NL" err="1"/>
              <a:t>corruptas</a:t>
            </a:r>
            <a:r>
              <a:rPr lang="nl-NL"/>
              <a:t> </a:t>
            </a:r>
            <a:r>
              <a:rPr lang="nl-NL" err="1"/>
              <a:t>cus</a:t>
            </a:r>
            <a:r>
              <a:rPr lang="nl-NL"/>
              <a:t>,. 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720000" y="4769931"/>
            <a:ext cx="554400" cy="3708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900">
                <a:solidFill>
                  <a:srgbClr val="1E3C82"/>
                </a:solidFill>
              </a:defRPr>
            </a:lvl1pPr>
          </a:lstStyle>
          <a:p>
            <a:fld id="{EBC67F54-5512-4851-BF10-7DAB125BF1DA}" type="datetime1">
              <a:rPr lang="nl-NL" smtClean="0"/>
              <a:t>15-10-2024</a:t>
            </a:fld>
            <a:endParaRPr lang="nl-NL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74264" y="4770967"/>
            <a:ext cx="3092894" cy="3708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900">
                <a:solidFill>
                  <a:srgbClr val="1E3C82"/>
                </a:solidFill>
              </a:defRPr>
            </a:lvl1pPr>
          </a:lstStyle>
          <a:p>
            <a:r>
              <a:rPr lang="nl-NL"/>
              <a:t>LVNL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7158" y="4770968"/>
            <a:ext cx="407045" cy="364701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900">
                <a:solidFill>
                  <a:srgbClr val="1E3C82"/>
                </a:solidFill>
              </a:defRPr>
            </a:lvl1pPr>
          </a:lstStyle>
          <a:p>
            <a:fld id="{BF22F23C-E5EB-2741-8A18-0FBD06ABD51C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Grafie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0"/>
            <a:ext cx="5318800" cy="994172"/>
          </a:xfrm>
        </p:spPr>
        <p:txBody>
          <a:bodyPr lIns="0" tIns="0" rIns="0" bIns="0" anchor="b" anchorCtr="0"/>
          <a:lstStyle>
            <a:lvl1pPr>
              <a:lnSpc>
                <a:spcPts val="2380"/>
              </a:lnSpc>
              <a:defRPr baseline="0">
                <a:solidFill>
                  <a:srgbClr val="F05A23"/>
                </a:solidFill>
              </a:defRPr>
            </a:lvl1pPr>
          </a:lstStyle>
          <a:p>
            <a:r>
              <a:rPr lang="nl-NL"/>
              <a:t>Kop in </a:t>
            </a:r>
            <a:br>
              <a:rPr lang="nl-NL"/>
            </a:br>
            <a:r>
              <a:rPr lang="nl-NL"/>
              <a:t>maximaal 2 regels</a:t>
            </a:r>
            <a:endParaRPr lang="en-US"/>
          </a:p>
        </p:txBody>
      </p:sp>
      <p:sp>
        <p:nvSpPr>
          <p:cNvPr id="8" name="Tijdelijke aanduiding voor grafiek 7" title="Klik op het pictogram als je een grafiek wilt plaatsen"/>
          <p:cNvSpPr>
            <a:spLocks noGrp="1"/>
          </p:cNvSpPr>
          <p:nvPr>
            <p:ph type="chart" sz="quarter" idx="13"/>
          </p:nvPr>
        </p:nvSpPr>
        <p:spPr>
          <a:xfrm>
            <a:off x="720725" y="1090613"/>
            <a:ext cx="7931150" cy="3500437"/>
          </a:xfrm>
        </p:spPr>
        <p:txBody>
          <a:bodyPr/>
          <a:lstStyle>
            <a:lvl1pPr marL="136525" indent="-136525">
              <a:tabLst>
                <a:tab pos="3643313" algn="l"/>
              </a:tabLst>
              <a:defRPr/>
            </a:lvl1pPr>
          </a:lstStyle>
          <a:p>
            <a:endParaRPr lang="nl-NL" noProof="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720000" y="4769931"/>
            <a:ext cx="554400" cy="3708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900">
                <a:solidFill>
                  <a:srgbClr val="1E3C82"/>
                </a:solidFill>
              </a:defRPr>
            </a:lvl1pPr>
          </a:lstStyle>
          <a:p>
            <a:fld id="{34F5FA65-12B9-4D8E-A4E0-BC459040C29F}" type="datetime1">
              <a:rPr lang="nl-NL" smtClean="0"/>
              <a:t>15-10-2024</a:t>
            </a:fld>
            <a:endParaRPr lang="nl-NL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74264" y="4770967"/>
            <a:ext cx="3092894" cy="3708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900">
                <a:solidFill>
                  <a:srgbClr val="1E3C82"/>
                </a:solidFill>
              </a:defRPr>
            </a:lvl1pPr>
          </a:lstStyle>
          <a:p>
            <a:r>
              <a:rPr lang="nl-NL"/>
              <a:t>LVNL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7158" y="4770968"/>
            <a:ext cx="407045" cy="364701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900">
                <a:solidFill>
                  <a:srgbClr val="1E3C82"/>
                </a:solidFill>
              </a:defRPr>
            </a:lvl1pPr>
          </a:lstStyle>
          <a:p>
            <a:fld id="{BF22F23C-E5EB-2741-8A18-0FBD06ABD51C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Grafiek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0"/>
            <a:ext cx="5318800" cy="994172"/>
          </a:xfrm>
        </p:spPr>
        <p:txBody>
          <a:bodyPr lIns="0" tIns="0" rIns="0" bIns="0" anchor="b" anchorCtr="0"/>
          <a:lstStyle>
            <a:lvl1pPr>
              <a:lnSpc>
                <a:spcPts val="2380"/>
              </a:lnSpc>
              <a:defRPr baseline="0">
                <a:solidFill>
                  <a:srgbClr val="F05A23"/>
                </a:solidFill>
              </a:defRPr>
            </a:lvl1pPr>
          </a:lstStyle>
          <a:p>
            <a:r>
              <a:rPr lang="nl-NL"/>
              <a:t>Kop in </a:t>
            </a:r>
            <a:br>
              <a:rPr lang="nl-NL"/>
            </a:br>
            <a:r>
              <a:rPr lang="nl-NL"/>
              <a:t>maximaal 2 regels</a:t>
            </a:r>
            <a:endParaRPr lang="en-US"/>
          </a:p>
        </p:txBody>
      </p:sp>
      <p:sp>
        <p:nvSpPr>
          <p:cNvPr id="8" name="Tijdelijke aanduiding voor grafiek 7"/>
          <p:cNvSpPr>
            <a:spLocks noGrp="1"/>
          </p:cNvSpPr>
          <p:nvPr>
            <p:ph type="chart" sz="quarter" idx="13"/>
          </p:nvPr>
        </p:nvSpPr>
        <p:spPr>
          <a:xfrm>
            <a:off x="720725" y="1090613"/>
            <a:ext cx="3750669" cy="3500437"/>
          </a:xfr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grafiek 6"/>
          <p:cNvSpPr>
            <a:spLocks noGrp="1"/>
          </p:cNvSpPr>
          <p:nvPr>
            <p:ph type="chart" sz="quarter" idx="14"/>
          </p:nvPr>
        </p:nvSpPr>
        <p:spPr>
          <a:xfrm>
            <a:off x="4878438" y="1090613"/>
            <a:ext cx="3813277" cy="3549650"/>
          </a:xfrm>
        </p:spPr>
        <p:txBody>
          <a:bodyPr/>
          <a:lstStyle/>
          <a:p>
            <a:endParaRPr lang="nl-NL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720000" y="4769931"/>
            <a:ext cx="554400" cy="3708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900">
                <a:solidFill>
                  <a:srgbClr val="1E3C82"/>
                </a:solidFill>
              </a:defRPr>
            </a:lvl1pPr>
          </a:lstStyle>
          <a:p>
            <a:fld id="{7E80B8CB-845D-435D-A01D-1E015E97B948}" type="datetime1">
              <a:rPr lang="nl-NL" smtClean="0"/>
              <a:t>15-10-2024</a:t>
            </a:fld>
            <a:endParaRPr lang="nl-NL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74264" y="4770967"/>
            <a:ext cx="3092894" cy="3708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900">
                <a:solidFill>
                  <a:srgbClr val="1E3C82"/>
                </a:solidFill>
              </a:defRPr>
            </a:lvl1pPr>
          </a:lstStyle>
          <a:p>
            <a:r>
              <a:rPr lang="nl-NL"/>
              <a:t>LVNL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7158" y="4770968"/>
            <a:ext cx="407045" cy="364701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900">
                <a:solidFill>
                  <a:srgbClr val="1E3C82"/>
                </a:solidFill>
              </a:defRPr>
            </a:lvl1pPr>
          </a:lstStyle>
          <a:p>
            <a:fld id="{BF22F23C-E5EB-2741-8A18-0FBD06ABD51C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Grafiek met tek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0"/>
            <a:ext cx="5318800" cy="994172"/>
          </a:xfrm>
        </p:spPr>
        <p:txBody>
          <a:bodyPr lIns="0" tIns="0" rIns="0" bIns="0" anchor="b" anchorCtr="0"/>
          <a:lstStyle>
            <a:lvl1pPr>
              <a:lnSpc>
                <a:spcPts val="2380"/>
              </a:lnSpc>
              <a:defRPr baseline="0">
                <a:solidFill>
                  <a:srgbClr val="F05A23"/>
                </a:solidFill>
              </a:defRPr>
            </a:lvl1pPr>
          </a:lstStyle>
          <a:p>
            <a:r>
              <a:rPr lang="nl-NL"/>
              <a:t>Kop in </a:t>
            </a:r>
            <a:br>
              <a:rPr lang="nl-NL"/>
            </a:br>
            <a:r>
              <a:rPr lang="nl-NL"/>
              <a:t>maximaal 2 regels</a:t>
            </a:r>
            <a:endParaRPr lang="en-US"/>
          </a:p>
        </p:txBody>
      </p:sp>
      <p:sp>
        <p:nvSpPr>
          <p:cNvPr id="8" name="Tijdelijke aanduiding voor grafiek 7"/>
          <p:cNvSpPr>
            <a:spLocks noGrp="1"/>
          </p:cNvSpPr>
          <p:nvPr>
            <p:ph type="chart" sz="quarter" idx="13"/>
          </p:nvPr>
        </p:nvSpPr>
        <p:spPr>
          <a:xfrm>
            <a:off x="720725" y="1090613"/>
            <a:ext cx="3750669" cy="3500437"/>
          </a:xfrm>
        </p:spPr>
        <p:txBody>
          <a:bodyPr/>
          <a:lstStyle/>
          <a:p>
            <a:endParaRPr lang="nl-NL"/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4601458" y="1141200"/>
            <a:ext cx="3780000" cy="28800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 baseline="0">
                <a:solidFill>
                  <a:srgbClr val="1E3C82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720000" y="4769931"/>
            <a:ext cx="554400" cy="3708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900">
                <a:solidFill>
                  <a:srgbClr val="1E3C82"/>
                </a:solidFill>
              </a:defRPr>
            </a:lvl1pPr>
          </a:lstStyle>
          <a:p>
            <a:fld id="{3710186B-6E82-4B8B-ABC4-89C6A50806B2}" type="datetime1">
              <a:rPr lang="nl-NL" smtClean="0"/>
              <a:t>15-10-2024</a:t>
            </a:fld>
            <a:endParaRPr lang="nl-NL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74264" y="4770967"/>
            <a:ext cx="3092894" cy="3708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900">
                <a:solidFill>
                  <a:srgbClr val="1E3C82"/>
                </a:solidFill>
              </a:defRPr>
            </a:lvl1pPr>
          </a:lstStyle>
          <a:p>
            <a:r>
              <a:rPr lang="nl-NL"/>
              <a:t>LVNL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7158" y="4770968"/>
            <a:ext cx="407045" cy="364701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900">
                <a:solidFill>
                  <a:srgbClr val="1E3C82"/>
                </a:solidFill>
              </a:defRPr>
            </a:lvl1pPr>
          </a:lstStyle>
          <a:p>
            <a:fld id="{BF22F23C-E5EB-2741-8A18-0FBD06ABD51C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Tab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0"/>
            <a:ext cx="5318800" cy="994172"/>
          </a:xfrm>
        </p:spPr>
        <p:txBody>
          <a:bodyPr lIns="0" tIns="0" rIns="0" bIns="0" anchor="b" anchorCtr="0"/>
          <a:lstStyle>
            <a:lvl1pPr>
              <a:lnSpc>
                <a:spcPts val="2380"/>
              </a:lnSpc>
              <a:defRPr baseline="0">
                <a:solidFill>
                  <a:srgbClr val="F05A23"/>
                </a:solidFill>
              </a:defRPr>
            </a:lvl1pPr>
          </a:lstStyle>
          <a:p>
            <a:r>
              <a:rPr lang="nl-NL"/>
              <a:t>Kop in </a:t>
            </a:r>
            <a:br>
              <a:rPr lang="nl-NL"/>
            </a:br>
            <a:r>
              <a:rPr lang="nl-NL"/>
              <a:t>maximaal 2 regels</a:t>
            </a:r>
            <a:endParaRPr lang="en-US"/>
          </a:p>
        </p:txBody>
      </p:sp>
      <p:sp>
        <p:nvSpPr>
          <p:cNvPr id="3" name="Tekstvak 2"/>
          <p:cNvSpPr txBox="1"/>
          <p:nvPr userDrawn="1"/>
        </p:nvSpPr>
        <p:spPr>
          <a:xfrm>
            <a:off x="999067" y="-33020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/>
          </a:p>
        </p:txBody>
      </p:sp>
      <p:sp>
        <p:nvSpPr>
          <p:cNvPr id="9" name="Tijdelijke aanduiding voor tabel 8"/>
          <p:cNvSpPr>
            <a:spLocks noGrp="1"/>
          </p:cNvSpPr>
          <p:nvPr>
            <p:ph type="tbl" sz="quarter" idx="13"/>
          </p:nvPr>
        </p:nvSpPr>
        <p:spPr>
          <a:xfrm>
            <a:off x="720725" y="1150938"/>
            <a:ext cx="7989888" cy="3371850"/>
          </a:xfrm>
        </p:spPr>
        <p:txBody>
          <a:bodyPr/>
          <a:lstStyle/>
          <a:p>
            <a:endParaRPr lang="nl-NL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720000" y="4769931"/>
            <a:ext cx="554400" cy="3708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900">
                <a:solidFill>
                  <a:srgbClr val="1E3C82"/>
                </a:solidFill>
              </a:defRPr>
            </a:lvl1pPr>
          </a:lstStyle>
          <a:p>
            <a:fld id="{A3282AA2-A14D-4431-B3D9-96536BAB0F58}" type="datetime1">
              <a:rPr lang="nl-NL" smtClean="0"/>
              <a:t>15-10-2024</a:t>
            </a:fld>
            <a:endParaRPr lang="nl-NL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74264" y="4770967"/>
            <a:ext cx="3092894" cy="3708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900">
                <a:solidFill>
                  <a:srgbClr val="1E3C82"/>
                </a:solidFill>
              </a:defRPr>
            </a:lvl1pPr>
          </a:lstStyle>
          <a:p>
            <a:r>
              <a:rPr lang="nl-NL"/>
              <a:t>LVNL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7158" y="4770968"/>
            <a:ext cx="407045" cy="364701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900">
                <a:solidFill>
                  <a:srgbClr val="1E3C82"/>
                </a:solidFill>
              </a:defRPr>
            </a:lvl1pPr>
          </a:lstStyle>
          <a:p>
            <a:fld id="{BF22F23C-E5EB-2741-8A18-0FBD06ABD51C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el met tek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0"/>
            <a:ext cx="5318800" cy="994172"/>
          </a:xfrm>
        </p:spPr>
        <p:txBody>
          <a:bodyPr lIns="0" tIns="0" rIns="0" bIns="0" anchor="b" anchorCtr="0"/>
          <a:lstStyle>
            <a:lvl1pPr>
              <a:lnSpc>
                <a:spcPts val="2380"/>
              </a:lnSpc>
              <a:defRPr baseline="0">
                <a:solidFill>
                  <a:srgbClr val="F05A23"/>
                </a:solidFill>
              </a:defRPr>
            </a:lvl1pPr>
          </a:lstStyle>
          <a:p>
            <a:r>
              <a:rPr lang="nl-NL"/>
              <a:t>Kop in </a:t>
            </a:r>
            <a:br>
              <a:rPr lang="nl-NL"/>
            </a:br>
            <a:r>
              <a:rPr lang="nl-NL"/>
              <a:t>maximaal 2 regels</a:t>
            </a:r>
            <a:endParaRPr lang="en-US"/>
          </a:p>
        </p:txBody>
      </p:sp>
      <p:sp>
        <p:nvSpPr>
          <p:cNvPr id="3" name="Tekstvak 2"/>
          <p:cNvSpPr txBox="1"/>
          <p:nvPr userDrawn="1"/>
        </p:nvSpPr>
        <p:spPr>
          <a:xfrm>
            <a:off x="999067" y="-33020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/>
          </a:p>
        </p:txBody>
      </p:sp>
      <p:sp>
        <p:nvSpPr>
          <p:cNvPr id="9" name="Tijdelijke aanduiding voor tabel 8"/>
          <p:cNvSpPr>
            <a:spLocks noGrp="1"/>
          </p:cNvSpPr>
          <p:nvPr>
            <p:ph type="tbl" sz="quarter" idx="13"/>
          </p:nvPr>
        </p:nvSpPr>
        <p:spPr>
          <a:xfrm>
            <a:off x="720000" y="1150938"/>
            <a:ext cx="3751394" cy="3371850"/>
          </a:xfrm>
        </p:spPr>
        <p:txBody>
          <a:bodyPr/>
          <a:lstStyle/>
          <a:p>
            <a:endParaRPr lang="nl-NL"/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4601458" y="1141200"/>
            <a:ext cx="3780000" cy="28800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200" baseline="0">
                <a:solidFill>
                  <a:srgbClr val="1E3C82"/>
                </a:solidFill>
              </a:defRPr>
            </a:lvl1pPr>
          </a:lstStyle>
          <a:p>
            <a:pPr lvl="0"/>
            <a:endParaRPr lang="nl-NL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720000" y="4769931"/>
            <a:ext cx="554400" cy="3708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900">
                <a:solidFill>
                  <a:srgbClr val="1E3C82"/>
                </a:solidFill>
              </a:defRPr>
            </a:lvl1pPr>
          </a:lstStyle>
          <a:p>
            <a:fld id="{D6FE812A-B0D3-4CEE-B950-97F7BA60C8C6}" type="datetime1">
              <a:rPr lang="nl-NL" smtClean="0"/>
              <a:t>15-10-2024</a:t>
            </a:fld>
            <a:endParaRPr lang="nl-NL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74264" y="4770967"/>
            <a:ext cx="3092894" cy="3708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900">
                <a:solidFill>
                  <a:srgbClr val="1E3C82"/>
                </a:solidFill>
              </a:defRPr>
            </a:lvl1pPr>
          </a:lstStyle>
          <a:p>
            <a:r>
              <a:rPr lang="nl-NL"/>
              <a:t>LVNL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7158" y="4770968"/>
            <a:ext cx="407045" cy="364701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900">
                <a:solidFill>
                  <a:srgbClr val="1E3C82"/>
                </a:solidFill>
              </a:defRPr>
            </a:lvl1pPr>
          </a:lstStyle>
          <a:p>
            <a:fld id="{BF22F23C-E5EB-2741-8A18-0FBD06ABD51C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bell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0"/>
            <a:ext cx="5318800" cy="994172"/>
          </a:xfrm>
        </p:spPr>
        <p:txBody>
          <a:bodyPr lIns="0" tIns="0" rIns="0" bIns="0" anchor="b" anchorCtr="0"/>
          <a:lstStyle>
            <a:lvl1pPr>
              <a:lnSpc>
                <a:spcPts val="2380"/>
              </a:lnSpc>
              <a:defRPr baseline="0">
                <a:solidFill>
                  <a:srgbClr val="F05A23"/>
                </a:solidFill>
              </a:defRPr>
            </a:lvl1pPr>
          </a:lstStyle>
          <a:p>
            <a:r>
              <a:rPr lang="nl-NL"/>
              <a:t>Kop in </a:t>
            </a:r>
            <a:br>
              <a:rPr lang="nl-NL"/>
            </a:br>
            <a:r>
              <a:rPr lang="nl-NL"/>
              <a:t>maximaal 2 regels</a:t>
            </a:r>
            <a:endParaRPr lang="en-US"/>
          </a:p>
        </p:txBody>
      </p:sp>
      <p:sp>
        <p:nvSpPr>
          <p:cNvPr id="3" name="Tekstvak 2"/>
          <p:cNvSpPr txBox="1"/>
          <p:nvPr userDrawn="1"/>
        </p:nvSpPr>
        <p:spPr>
          <a:xfrm>
            <a:off x="999067" y="-33020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/>
          </a:p>
        </p:txBody>
      </p:sp>
      <p:sp>
        <p:nvSpPr>
          <p:cNvPr id="9" name="Tijdelijke aanduiding voor tabel 8"/>
          <p:cNvSpPr>
            <a:spLocks noGrp="1"/>
          </p:cNvSpPr>
          <p:nvPr>
            <p:ph type="tbl" sz="quarter" idx="13"/>
          </p:nvPr>
        </p:nvSpPr>
        <p:spPr>
          <a:xfrm>
            <a:off x="720725" y="1150938"/>
            <a:ext cx="3646433" cy="3371850"/>
          </a:xfrm>
        </p:spPr>
        <p:txBody>
          <a:bodyPr/>
          <a:lstStyle/>
          <a:p>
            <a:endParaRPr lang="nl-NL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720000" y="4769931"/>
            <a:ext cx="554400" cy="3708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900">
                <a:solidFill>
                  <a:srgbClr val="1E3C82"/>
                </a:solidFill>
              </a:defRPr>
            </a:lvl1pPr>
          </a:lstStyle>
          <a:p>
            <a:fld id="{63AB1305-F8C9-4F44-9D2E-749AF956B97D}" type="datetime1">
              <a:rPr lang="nl-NL" smtClean="0"/>
              <a:t>15-10-2024</a:t>
            </a:fld>
            <a:endParaRPr lang="nl-NL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74264" y="4770967"/>
            <a:ext cx="3092894" cy="3708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900">
                <a:solidFill>
                  <a:srgbClr val="1E3C82"/>
                </a:solidFill>
              </a:defRPr>
            </a:lvl1pPr>
          </a:lstStyle>
          <a:p>
            <a:r>
              <a:rPr lang="nl-NL"/>
              <a:t>LVNL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7158" y="4770968"/>
            <a:ext cx="407045" cy="364701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900">
                <a:solidFill>
                  <a:srgbClr val="1E3C82"/>
                </a:solidFill>
              </a:defRPr>
            </a:lvl1pPr>
          </a:lstStyle>
          <a:p>
            <a:fld id="{BF22F23C-E5EB-2741-8A18-0FBD06ABD51C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8" name="Tijdelijke aanduiding voor tabel 8"/>
          <p:cNvSpPr>
            <a:spLocks noGrp="1"/>
          </p:cNvSpPr>
          <p:nvPr>
            <p:ph type="tbl" sz="quarter" idx="14"/>
          </p:nvPr>
        </p:nvSpPr>
        <p:spPr>
          <a:xfrm>
            <a:off x="4774203" y="1150938"/>
            <a:ext cx="3646433" cy="3371850"/>
          </a:xfrm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C351C-5FA7-47F6-BACF-1C95D7D56317}" type="datetime1">
              <a:rPr lang="nl-NL" smtClean="0"/>
              <a:t>15-10-2024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LVNL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2F23C-E5EB-2741-8A18-0FBD06ABD51C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3"/>
          </p:nvPr>
        </p:nvSpPr>
        <p:spPr>
          <a:xfrm>
            <a:off x="720000" y="1152000"/>
            <a:ext cx="6567487" cy="3265200"/>
          </a:xfrm>
        </p:spPr>
        <p:txBody>
          <a:bodyPr lIns="0" tIns="0" rIns="0" bIns="0"/>
          <a:lstStyle>
            <a:lvl4pPr>
              <a:defRPr sz="1100"/>
            </a:lvl4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0"/>
            <a:ext cx="5318800" cy="994172"/>
          </a:xfrm>
        </p:spPr>
        <p:txBody>
          <a:bodyPr lIns="0" tIns="0" rIns="0" bIns="0" anchor="b" anchorCtr="0"/>
          <a:lstStyle>
            <a:lvl1pPr>
              <a:lnSpc>
                <a:spcPts val="2380"/>
              </a:lnSpc>
              <a:defRPr baseline="0">
                <a:solidFill>
                  <a:srgbClr val="F05A23"/>
                </a:solidFill>
              </a:defRPr>
            </a:lvl1pPr>
          </a:lstStyle>
          <a:p>
            <a:r>
              <a:rPr lang="nl-NL"/>
              <a:t>Kop in </a:t>
            </a:r>
            <a:br>
              <a:rPr lang="nl-NL"/>
            </a:br>
            <a:r>
              <a:rPr lang="nl-NL"/>
              <a:t>maximaal 2 regels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3596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33B82-AF43-4A67-ABB3-59CEE1713A83}" type="datetime1">
              <a:rPr lang="nl-NL" smtClean="0"/>
              <a:t>15-10-2024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LVNL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2F23C-E5EB-2741-8A18-0FBD06ABD51C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784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87718"/>
            <a:ext cx="9144000" cy="4386655"/>
          </a:xfrm>
          <a:prstGeom prst="rect">
            <a:avLst/>
          </a:prstGeom>
        </p:spPr>
      </p:pic>
      <p:sp>
        <p:nvSpPr>
          <p:cNvPr id="10" name="Tijdelijke aanduiding voor tekst 9"/>
          <p:cNvSpPr>
            <a:spLocks noGrp="1"/>
          </p:cNvSpPr>
          <p:nvPr>
            <p:ph type="body" sz="quarter" idx="10" hasCustomPrompt="1"/>
          </p:nvPr>
        </p:nvSpPr>
        <p:spPr>
          <a:xfrm>
            <a:off x="894636" y="1022457"/>
            <a:ext cx="6253415" cy="9972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ts val="2400"/>
              </a:lnSpc>
              <a:spcBef>
                <a:spcPts val="1600"/>
              </a:spcBef>
              <a:buFontTx/>
              <a:buNone/>
              <a:defRPr sz="24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 sz="2400">
                <a:solidFill>
                  <a:srgbClr val="1E3C82"/>
                </a:solidFill>
                <a:latin typeface="+mj-lt"/>
              </a:defRPr>
            </a:lvl2pPr>
            <a:lvl3pPr marL="914400" indent="0">
              <a:buFontTx/>
              <a:buNone/>
              <a:defRPr sz="2400">
                <a:solidFill>
                  <a:srgbClr val="1E3C82"/>
                </a:solidFill>
                <a:latin typeface="+mj-lt"/>
              </a:defRPr>
            </a:lvl3pPr>
            <a:lvl4pPr marL="1371600" indent="0">
              <a:buFontTx/>
              <a:buNone/>
              <a:defRPr sz="2400">
                <a:solidFill>
                  <a:srgbClr val="1E3C82"/>
                </a:solidFill>
                <a:latin typeface="+mj-lt"/>
              </a:defRPr>
            </a:lvl4pPr>
            <a:lvl5pPr marL="1828800" indent="0">
              <a:buFontTx/>
              <a:buNone/>
              <a:defRPr sz="2400">
                <a:solidFill>
                  <a:srgbClr val="1E3C82"/>
                </a:solidFill>
                <a:latin typeface="+mj-lt"/>
              </a:defRPr>
            </a:lvl5pPr>
          </a:lstStyle>
          <a:p>
            <a:pPr lvl="0"/>
            <a:r>
              <a:rPr lang="nl-NL"/>
              <a:t>Titel van de presentatie </a:t>
            </a:r>
            <a:br>
              <a:rPr lang="nl-NL"/>
            </a:br>
            <a:r>
              <a:rPr lang="nl-NL"/>
              <a:t>in maximaal 2 regels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1" hasCustomPrompt="1"/>
          </p:nvPr>
        </p:nvSpPr>
        <p:spPr>
          <a:xfrm>
            <a:off x="894637" y="2113059"/>
            <a:ext cx="6253414" cy="6302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Naam auteur, dag maand jaar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W Blad W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kstvak 18"/>
          <p:cNvSpPr txBox="1"/>
          <p:nvPr/>
        </p:nvSpPr>
        <p:spPr>
          <a:xfrm>
            <a:off x="720000" y="841658"/>
            <a:ext cx="512409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800" b="0" i="0" baseline="0">
                <a:solidFill>
                  <a:srgbClr val="F05A23"/>
                </a:solidFill>
                <a:latin typeface="calibri" charset="0"/>
                <a:cs typeface="Calibri Regulier" charset="0"/>
              </a:rPr>
              <a:t>Luchtverkeersleiding Nederland</a:t>
            </a: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720000" y="4769931"/>
            <a:ext cx="554400" cy="3708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900">
                <a:solidFill>
                  <a:srgbClr val="1E3C82"/>
                </a:solidFill>
              </a:defRPr>
            </a:lvl1pPr>
          </a:lstStyle>
          <a:p>
            <a:fld id="{FA8365B5-486B-40BF-A8BC-EE42E521C365}" type="datetime1">
              <a:rPr lang="nl-NL" smtClean="0"/>
              <a:t>15-10-2024</a:t>
            </a:fld>
            <a:endParaRPr lang="nl-NL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74264" y="4770967"/>
            <a:ext cx="3092894" cy="3708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900">
                <a:solidFill>
                  <a:srgbClr val="1E3C82"/>
                </a:solidFill>
              </a:defRPr>
            </a:lvl1pPr>
          </a:lstStyle>
          <a:p>
            <a:r>
              <a:rPr lang="nl-NL"/>
              <a:t>LVNL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7158" y="4770968"/>
            <a:ext cx="407045" cy="364701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900">
                <a:solidFill>
                  <a:srgbClr val="1E3C82"/>
                </a:solidFill>
              </a:defRPr>
            </a:lvl1pPr>
          </a:lstStyle>
          <a:p>
            <a:fld id="{BF22F23C-E5EB-2741-8A18-0FBD06ABD51C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NAW Blad Blauw">
    <p:bg>
      <p:bgPr>
        <a:solidFill>
          <a:srgbClr val="1E3C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720000" y="841658"/>
            <a:ext cx="512409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800" b="0" i="0" baseline="0">
                <a:solidFill>
                  <a:srgbClr val="F05A23"/>
                </a:solidFill>
                <a:latin typeface="calibri" charset="0"/>
                <a:cs typeface="Calibri Regulier" charset="0"/>
              </a:rPr>
              <a:t>Luchtverkeersleiding Nederland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720000" y="4769931"/>
            <a:ext cx="554400" cy="3708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900">
                <a:solidFill>
                  <a:srgbClr val="1E3C82"/>
                </a:solidFill>
              </a:defRPr>
            </a:lvl1pPr>
          </a:lstStyle>
          <a:p>
            <a:fld id="{5FCC6871-5D1D-4CF1-B615-DD8D5738448B}" type="datetime1">
              <a:rPr lang="nl-NL" smtClean="0"/>
              <a:t>15-10-2024</a:t>
            </a:fld>
            <a:endParaRPr lang="nl-NL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74264" y="4770967"/>
            <a:ext cx="3092894" cy="3708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900">
                <a:solidFill>
                  <a:srgbClr val="1E3C82"/>
                </a:solidFill>
              </a:defRPr>
            </a:lvl1pPr>
          </a:lstStyle>
          <a:p>
            <a:r>
              <a:rPr lang="en-US"/>
              <a:t>LVNL</a:t>
            </a: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7158" y="4770968"/>
            <a:ext cx="407045" cy="364701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900">
                <a:solidFill>
                  <a:srgbClr val="1E3C82"/>
                </a:solidFill>
              </a:defRPr>
            </a:lvl1pPr>
          </a:lstStyle>
          <a:p>
            <a:fld id="{BF22F23C-E5EB-2741-8A18-0FBD06ABD51C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W Blad Blauw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720000" y="841658"/>
            <a:ext cx="512409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800" b="0" i="0" baseline="0">
                <a:solidFill>
                  <a:schemeClr val="bg1"/>
                </a:solidFill>
                <a:latin typeface="calibri" charset="0"/>
                <a:cs typeface="Calibri Regulier" charset="0"/>
              </a:rPr>
              <a:t>Luchtverkeersleiding Nederland</a:t>
            </a:r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2"/>
          </p:nvPr>
        </p:nvSpPr>
        <p:spPr>
          <a:xfrm>
            <a:off x="720000" y="4769931"/>
            <a:ext cx="554400" cy="3708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900">
                <a:solidFill>
                  <a:srgbClr val="1E3C82"/>
                </a:solidFill>
              </a:defRPr>
            </a:lvl1pPr>
          </a:lstStyle>
          <a:p>
            <a:fld id="{C4B72C95-D9FA-4F3E-B72D-308CF45DEAD7}" type="datetime1">
              <a:rPr lang="nl-NL" smtClean="0"/>
              <a:t>15-10-2024</a:t>
            </a:fld>
            <a:endParaRPr lang="nl-NL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74264" y="4770967"/>
            <a:ext cx="3092894" cy="3708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900">
                <a:solidFill>
                  <a:srgbClr val="1E3C82"/>
                </a:solidFill>
              </a:defRPr>
            </a:lvl1pPr>
          </a:lstStyle>
          <a:p>
            <a:r>
              <a:rPr lang="en-US"/>
              <a:t>LVNL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7158" y="4770968"/>
            <a:ext cx="407045" cy="364701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900">
                <a:solidFill>
                  <a:srgbClr val="1E3C82"/>
                </a:solidFill>
              </a:defRPr>
            </a:lvl1pPr>
          </a:lstStyle>
          <a:p>
            <a:fld id="{BF22F23C-E5EB-2741-8A18-0FBD06ABD51C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vak 10"/>
          <p:cNvSpPr txBox="1"/>
          <p:nvPr userDrawn="1"/>
        </p:nvSpPr>
        <p:spPr>
          <a:xfrm>
            <a:off x="720000" y="841658"/>
            <a:ext cx="512409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800" b="0" i="0" baseline="0">
                <a:solidFill>
                  <a:srgbClr val="F05A23"/>
                </a:solidFill>
                <a:latin typeface="calibri" charset="0"/>
                <a:cs typeface="Calibri Regulier" charset="0"/>
              </a:rPr>
              <a:t>Luchtverkeersleiding Nederland</a:t>
            </a: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720000" y="4769931"/>
            <a:ext cx="554400" cy="3708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900">
                <a:solidFill>
                  <a:srgbClr val="1E3C82"/>
                </a:solidFill>
              </a:defRPr>
            </a:lvl1pPr>
          </a:lstStyle>
          <a:p>
            <a:fld id="{205EB046-4DB4-488F-878A-9446D6B34F1C}" type="datetime1">
              <a:rPr lang="nl-NL" smtClean="0"/>
              <a:t>15-10-2024</a:t>
            </a:fld>
            <a:endParaRPr lang="nl-NL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74264" y="4770967"/>
            <a:ext cx="3092894" cy="3708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900">
                <a:solidFill>
                  <a:srgbClr val="1E3C82"/>
                </a:solidFill>
              </a:defRPr>
            </a:lvl1pPr>
          </a:lstStyle>
          <a:p>
            <a:r>
              <a:rPr lang="en-US"/>
              <a:t>LVNL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7158" y="4770968"/>
            <a:ext cx="407045" cy="364701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900">
                <a:solidFill>
                  <a:srgbClr val="1E3C82"/>
                </a:solidFill>
              </a:defRPr>
            </a:lvl1pPr>
          </a:lstStyle>
          <a:p>
            <a:fld id="{BF22F23C-E5EB-2741-8A18-0FBD06ABD51C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formatieve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Afbeelding 26">
            <a:extLst>
              <a:ext uri="{FF2B5EF4-FFF2-40B4-BE49-F238E27FC236}">
                <a16:creationId xmlns:a16="http://schemas.microsoft.com/office/drawing/2014/main" id="{726A4BA1-4FB2-9B4C-B075-9A671F070B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66226" y="353790"/>
            <a:ext cx="1022588" cy="337096"/>
          </a:xfrm>
          <a:prstGeom prst="rect">
            <a:avLst/>
          </a:prstGeom>
          <a:ln w="0">
            <a:noFill/>
          </a:ln>
        </p:spPr>
      </p:pic>
      <p:grpSp>
        <p:nvGrpSpPr>
          <p:cNvPr id="16" name="Groep 15">
            <a:extLst>
              <a:ext uri="{FF2B5EF4-FFF2-40B4-BE49-F238E27FC236}">
                <a16:creationId xmlns:a16="http://schemas.microsoft.com/office/drawing/2014/main" id="{5E928E24-F67E-EB4A-B395-924F4B02F879}"/>
              </a:ext>
            </a:extLst>
          </p:cNvPr>
          <p:cNvGrpSpPr/>
          <p:nvPr userDrawn="1"/>
        </p:nvGrpSpPr>
        <p:grpSpPr>
          <a:xfrm>
            <a:off x="1" y="0"/>
            <a:ext cx="9144000" cy="185084"/>
            <a:chOff x="0" y="253736"/>
            <a:chExt cx="11675448" cy="246778"/>
          </a:xfrm>
        </p:grpSpPr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B9209035-0F32-B84B-BDA4-CE2A486F2EAA}"/>
                </a:ext>
              </a:extLst>
            </p:cNvPr>
            <p:cNvSpPr/>
            <p:nvPr userDrawn="1"/>
          </p:nvSpPr>
          <p:spPr>
            <a:xfrm>
              <a:off x="0" y="253736"/>
              <a:ext cx="3891816" cy="246778"/>
            </a:xfrm>
            <a:prstGeom prst="rect">
              <a:avLst/>
            </a:prstGeom>
            <a:solidFill>
              <a:srgbClr val="2B4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013"/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2639FB16-5ECE-7146-8CA4-6C3E22666260}"/>
                </a:ext>
              </a:extLst>
            </p:cNvPr>
            <p:cNvSpPr/>
            <p:nvPr userDrawn="1"/>
          </p:nvSpPr>
          <p:spPr>
            <a:xfrm>
              <a:off x="7783632" y="253736"/>
              <a:ext cx="3891816" cy="246778"/>
            </a:xfrm>
            <a:prstGeom prst="rect">
              <a:avLst/>
            </a:prstGeom>
            <a:solidFill>
              <a:srgbClr val="EDE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013"/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A17B9AFA-4D91-A348-8E46-F19D7F1A83E2}"/>
                </a:ext>
              </a:extLst>
            </p:cNvPr>
            <p:cNvSpPr/>
            <p:nvPr userDrawn="1"/>
          </p:nvSpPr>
          <p:spPr>
            <a:xfrm>
              <a:off x="3891816" y="253736"/>
              <a:ext cx="3891816" cy="246778"/>
            </a:xfrm>
            <a:prstGeom prst="rect">
              <a:avLst/>
            </a:prstGeom>
            <a:solidFill>
              <a:srgbClr val="EB60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013"/>
            </a:p>
          </p:txBody>
        </p:sp>
      </p:grpSp>
      <p:sp>
        <p:nvSpPr>
          <p:cNvPr id="22" name="Rechthoek 21">
            <a:extLst>
              <a:ext uri="{FF2B5EF4-FFF2-40B4-BE49-F238E27FC236}">
                <a16:creationId xmlns:a16="http://schemas.microsoft.com/office/drawing/2014/main" id="{5D795996-AB0E-0D47-9083-6D1CD6BE8331}"/>
              </a:ext>
            </a:extLst>
          </p:cNvPr>
          <p:cNvSpPr/>
          <p:nvPr userDrawn="1"/>
        </p:nvSpPr>
        <p:spPr>
          <a:xfrm>
            <a:off x="3047933" y="2403917"/>
            <a:ext cx="3048000" cy="1389201"/>
          </a:xfrm>
          <a:prstGeom prst="rect">
            <a:avLst/>
          </a:prstGeom>
          <a:solidFill>
            <a:srgbClr val="2B4581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013" spc="75" baseline="0"/>
          </a:p>
        </p:txBody>
      </p:sp>
      <p:sp>
        <p:nvSpPr>
          <p:cNvPr id="23" name="Rechthoek 22">
            <a:extLst>
              <a:ext uri="{FF2B5EF4-FFF2-40B4-BE49-F238E27FC236}">
                <a16:creationId xmlns:a16="http://schemas.microsoft.com/office/drawing/2014/main" id="{4416FF33-F5C3-FC4F-8C8A-1D5FDA4EA2AF}"/>
              </a:ext>
            </a:extLst>
          </p:cNvPr>
          <p:cNvSpPr/>
          <p:nvPr userDrawn="1"/>
        </p:nvSpPr>
        <p:spPr>
          <a:xfrm>
            <a:off x="6096000" y="2403917"/>
            <a:ext cx="3048000" cy="1389201"/>
          </a:xfrm>
          <a:prstGeom prst="rect">
            <a:avLst/>
          </a:prstGeom>
          <a:solidFill>
            <a:srgbClr val="2B45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013" spc="75" baseline="0"/>
          </a:p>
        </p:txBody>
      </p:sp>
      <p:pic>
        <p:nvPicPr>
          <p:cNvPr id="28" name="Afbeelding 27">
            <a:extLst>
              <a:ext uri="{FF2B5EF4-FFF2-40B4-BE49-F238E27FC236}">
                <a16:creationId xmlns:a16="http://schemas.microsoft.com/office/drawing/2014/main" id="{AB2DB619-5789-2F4A-ACC4-D75029AF68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66226" y="353789"/>
            <a:ext cx="1022588" cy="337096"/>
          </a:xfrm>
          <a:prstGeom prst="rect">
            <a:avLst/>
          </a:prstGeom>
          <a:ln w="0">
            <a:noFill/>
          </a:ln>
        </p:spPr>
      </p:pic>
      <p:sp>
        <p:nvSpPr>
          <p:cNvPr id="29" name="Tijdelijke aanduiding voor tekst 10">
            <a:extLst>
              <a:ext uri="{FF2B5EF4-FFF2-40B4-BE49-F238E27FC236}">
                <a16:creationId xmlns:a16="http://schemas.microsoft.com/office/drawing/2014/main" id="{252758FA-A661-C24D-89C2-85596CFCD8C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8517" y="3882829"/>
            <a:ext cx="3601213" cy="194386"/>
          </a:xfrm>
        </p:spPr>
        <p:txBody>
          <a:bodyPr>
            <a:noAutofit/>
          </a:bodyPr>
          <a:lstStyle>
            <a:lvl1pPr marL="0" indent="0">
              <a:buNone/>
              <a:defRPr sz="1350" b="1" spc="75" baseline="0">
                <a:solidFill>
                  <a:srgbClr val="2B4581"/>
                </a:solidFill>
                <a:latin typeface="Neo Sans Pro" panose="020B0504030504040204" pitchFamily="34" charset="0"/>
              </a:defRPr>
            </a:lvl1pPr>
          </a:lstStyle>
          <a:p>
            <a:r>
              <a:rPr lang="nl-NL"/>
              <a:t>Kop:</a:t>
            </a:r>
          </a:p>
        </p:txBody>
      </p:sp>
      <p:sp>
        <p:nvSpPr>
          <p:cNvPr id="35" name="Titel 1">
            <a:extLst>
              <a:ext uri="{FF2B5EF4-FFF2-40B4-BE49-F238E27FC236}">
                <a16:creationId xmlns:a16="http://schemas.microsoft.com/office/drawing/2014/main" id="{90D3E173-F8E7-3D4F-A205-DBAA72AF3A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1" y="360469"/>
            <a:ext cx="3585131" cy="736811"/>
          </a:xfrm>
        </p:spPr>
        <p:txBody>
          <a:bodyPr>
            <a:normAutofit/>
          </a:bodyPr>
          <a:lstStyle>
            <a:lvl1pPr>
              <a:defRPr sz="3000" b="1" spc="75" baseline="0">
                <a:solidFill>
                  <a:srgbClr val="EB6031"/>
                </a:solidFill>
                <a:latin typeface="Neo Sans Pro" panose="020B0504030504040204" pitchFamily="34" charset="0"/>
              </a:defRPr>
            </a:lvl1pPr>
          </a:lstStyle>
          <a:p>
            <a:r>
              <a:rPr lang="nl-NL"/>
              <a:t>Titel</a:t>
            </a:r>
          </a:p>
        </p:txBody>
      </p:sp>
      <p:sp>
        <p:nvSpPr>
          <p:cNvPr id="36" name="Tijdelijke aanduiding voor inhoud 2">
            <a:extLst>
              <a:ext uri="{FF2B5EF4-FFF2-40B4-BE49-F238E27FC236}">
                <a16:creationId xmlns:a16="http://schemas.microsoft.com/office/drawing/2014/main" id="{2F78E67A-F292-FE45-B552-DA4DB8609481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628651" y="1320780"/>
            <a:ext cx="3585131" cy="786188"/>
          </a:xfrm>
        </p:spPr>
        <p:txBody>
          <a:bodyPr>
            <a:normAutofit/>
          </a:bodyPr>
          <a:lstStyle>
            <a:lvl1pPr marL="214313" indent="-214313">
              <a:lnSpc>
                <a:spcPct val="150000"/>
              </a:lnSpc>
              <a:buClr>
                <a:srgbClr val="EB6031"/>
              </a:buClr>
              <a:buFont typeface="Arial" panose="020B0604020202020204" pitchFamily="34" charset="0"/>
              <a:buChar char="•"/>
              <a:defRPr sz="1350" spc="75" baseline="0">
                <a:solidFill>
                  <a:srgbClr val="575756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2" name="Tijdelijke aanduiding voor tekst 10">
            <a:extLst>
              <a:ext uri="{FF2B5EF4-FFF2-40B4-BE49-F238E27FC236}">
                <a16:creationId xmlns:a16="http://schemas.microsoft.com/office/drawing/2014/main" id="{4F893674-02C5-1041-AA1C-7D3137F5797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676383" y="2696765"/>
            <a:ext cx="1791033" cy="434220"/>
          </a:xfrm>
        </p:spPr>
        <p:txBody>
          <a:bodyPr>
            <a:noAutofit/>
          </a:bodyPr>
          <a:lstStyle>
            <a:lvl1pPr marL="0" indent="0" algn="ctr">
              <a:buNone/>
              <a:defRPr sz="3300" b="1" spc="75" baseline="0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r>
              <a:rPr lang="nl-NL"/>
              <a:t>0000</a:t>
            </a:r>
          </a:p>
        </p:txBody>
      </p:sp>
      <p:sp>
        <p:nvSpPr>
          <p:cNvPr id="43" name="Tijdelijke aanduiding voor tekst 10">
            <a:extLst>
              <a:ext uri="{FF2B5EF4-FFF2-40B4-BE49-F238E27FC236}">
                <a16:creationId xmlns:a16="http://schemas.microsoft.com/office/drawing/2014/main" id="{94D731B3-782A-7F48-9147-6A2796101E4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676383" y="3187176"/>
            <a:ext cx="1791033" cy="133492"/>
          </a:xfrm>
        </p:spPr>
        <p:txBody>
          <a:bodyPr>
            <a:noAutofit/>
          </a:bodyPr>
          <a:lstStyle>
            <a:lvl1pPr marL="0" indent="0" algn="ctr">
              <a:buNone/>
              <a:defRPr sz="1050" b="0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r>
              <a:rPr lang="nl-NL"/>
              <a:t>0000</a:t>
            </a:r>
          </a:p>
        </p:txBody>
      </p:sp>
      <p:sp>
        <p:nvSpPr>
          <p:cNvPr id="48" name="Tijdelijke aanduiding voor tekst 10">
            <a:extLst>
              <a:ext uri="{FF2B5EF4-FFF2-40B4-BE49-F238E27FC236}">
                <a16:creationId xmlns:a16="http://schemas.microsoft.com/office/drawing/2014/main" id="{BCE9E05D-2218-2F44-907A-29001F1CC05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855472" y="4093037"/>
            <a:ext cx="2358309" cy="434220"/>
          </a:xfrm>
        </p:spPr>
        <p:txBody>
          <a:bodyPr>
            <a:noAutofit/>
          </a:bodyPr>
          <a:lstStyle>
            <a:lvl1pPr marL="0" indent="0" algn="ctr">
              <a:buNone/>
              <a:defRPr sz="3300" b="1" spc="75" baseline="0">
                <a:solidFill>
                  <a:srgbClr val="EB6031"/>
                </a:solidFill>
                <a:latin typeface="Neo Sans Pro" panose="020B0504030504040204" pitchFamily="34" charset="0"/>
              </a:defRPr>
            </a:lvl1pPr>
          </a:lstStyle>
          <a:p>
            <a:r>
              <a:rPr lang="nl-NL"/>
              <a:t>00.000</a:t>
            </a:r>
          </a:p>
        </p:txBody>
      </p:sp>
      <p:sp>
        <p:nvSpPr>
          <p:cNvPr id="50" name="Tijdelijke aanduiding voor tekst 10">
            <a:extLst>
              <a:ext uri="{FF2B5EF4-FFF2-40B4-BE49-F238E27FC236}">
                <a16:creationId xmlns:a16="http://schemas.microsoft.com/office/drawing/2014/main" id="{DC3CB0E7-253F-6C47-987C-B4ADF270413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151715" y="4622208"/>
            <a:ext cx="1791033" cy="133492"/>
          </a:xfrm>
        </p:spPr>
        <p:txBody>
          <a:bodyPr>
            <a:noAutofit/>
          </a:bodyPr>
          <a:lstStyle>
            <a:lvl1pPr marL="0" indent="0" algn="ctr">
              <a:buNone/>
              <a:defRPr sz="1050" b="0" spc="75" baseline="0">
                <a:solidFill>
                  <a:srgbClr val="575756"/>
                </a:solidFill>
                <a:latin typeface="Neo Sans Pro" panose="020B0504030504040204" pitchFamily="34" charset="0"/>
              </a:defRPr>
            </a:lvl1pPr>
          </a:lstStyle>
          <a:p>
            <a:r>
              <a:rPr lang="nl-NL"/>
              <a:t>0000</a:t>
            </a:r>
          </a:p>
        </p:txBody>
      </p:sp>
      <p:sp>
        <p:nvSpPr>
          <p:cNvPr id="51" name="Tijdelijke aanduiding voor tekst 10">
            <a:extLst>
              <a:ext uri="{FF2B5EF4-FFF2-40B4-BE49-F238E27FC236}">
                <a16:creationId xmlns:a16="http://schemas.microsoft.com/office/drawing/2014/main" id="{0D0FC4F8-FC21-CD48-BE11-52DCEA52EA1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198111" y="4622208"/>
            <a:ext cx="1791033" cy="133492"/>
          </a:xfrm>
        </p:spPr>
        <p:txBody>
          <a:bodyPr>
            <a:noAutofit/>
          </a:bodyPr>
          <a:lstStyle>
            <a:lvl1pPr marL="0" indent="0" algn="ctr">
              <a:buNone/>
              <a:defRPr sz="1050" b="0" spc="75" baseline="0">
                <a:solidFill>
                  <a:srgbClr val="575756"/>
                </a:solidFill>
                <a:latin typeface="Neo Sans Pro" panose="020B0504030504040204" pitchFamily="34" charset="0"/>
              </a:defRPr>
            </a:lvl1pPr>
          </a:lstStyle>
          <a:p>
            <a:r>
              <a:rPr lang="nl-NL"/>
              <a:t>0000</a:t>
            </a:r>
          </a:p>
        </p:txBody>
      </p:sp>
      <p:cxnSp>
        <p:nvCxnSpPr>
          <p:cNvPr id="53" name="Rechte verbindingslijn 52">
            <a:extLst>
              <a:ext uri="{FF2B5EF4-FFF2-40B4-BE49-F238E27FC236}">
                <a16:creationId xmlns:a16="http://schemas.microsoft.com/office/drawing/2014/main" id="{703B9CA1-6868-D348-87C8-344030D1DF8A}"/>
              </a:ext>
            </a:extLst>
          </p:cNvPr>
          <p:cNvCxnSpPr>
            <a:cxnSpLocks/>
          </p:cNvCxnSpPr>
          <p:nvPr userDrawn="1"/>
        </p:nvCxnSpPr>
        <p:spPr>
          <a:xfrm>
            <a:off x="4400450" y="3436756"/>
            <a:ext cx="342900" cy="0"/>
          </a:xfrm>
          <a:prstGeom prst="line">
            <a:avLst/>
          </a:prstGeom>
          <a:ln w="19050">
            <a:solidFill>
              <a:srgbClr val="EB60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ijdelijke aanduiding voor afbeelding 7">
            <a:extLst>
              <a:ext uri="{FF2B5EF4-FFF2-40B4-BE49-F238E27FC236}">
                <a16:creationId xmlns:a16="http://schemas.microsoft.com/office/drawing/2014/main" id="{D7FB4577-8A6B-5E4D-87C4-785536F12A0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56599" y="185085"/>
            <a:ext cx="4587401" cy="2220652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58" name="Tijdelijke aanduiding voor tekst 10">
            <a:extLst>
              <a:ext uri="{FF2B5EF4-FFF2-40B4-BE49-F238E27FC236}">
                <a16:creationId xmlns:a16="http://schemas.microsoft.com/office/drawing/2014/main" id="{22F4098A-F267-8B49-81CA-4E4BEEA7D1A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914473" y="4093037"/>
            <a:ext cx="2358309" cy="434220"/>
          </a:xfrm>
        </p:spPr>
        <p:txBody>
          <a:bodyPr>
            <a:noAutofit/>
          </a:bodyPr>
          <a:lstStyle>
            <a:lvl1pPr marL="0" indent="0" algn="ctr">
              <a:buNone/>
              <a:defRPr sz="3300" b="1" spc="75" baseline="0">
                <a:solidFill>
                  <a:srgbClr val="EB6031"/>
                </a:solidFill>
                <a:latin typeface="Neo Sans Pro" panose="020B0504030504040204" pitchFamily="34" charset="0"/>
              </a:defRPr>
            </a:lvl1pPr>
          </a:lstStyle>
          <a:p>
            <a:r>
              <a:rPr lang="nl-NL"/>
              <a:t>00.000</a:t>
            </a:r>
          </a:p>
        </p:txBody>
      </p:sp>
      <p:sp>
        <p:nvSpPr>
          <p:cNvPr id="37" name="Tijdelijke aanduiding voor tekst 10">
            <a:extLst>
              <a:ext uri="{FF2B5EF4-FFF2-40B4-BE49-F238E27FC236}">
                <a16:creationId xmlns:a16="http://schemas.microsoft.com/office/drawing/2014/main" id="{F24D35F4-E9EA-4541-9A04-94F94C2784F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719620" y="2696765"/>
            <a:ext cx="1791033" cy="434220"/>
          </a:xfrm>
        </p:spPr>
        <p:txBody>
          <a:bodyPr>
            <a:noAutofit/>
          </a:bodyPr>
          <a:lstStyle>
            <a:lvl1pPr marL="0" indent="0" algn="ctr">
              <a:buNone/>
              <a:defRPr sz="3300" b="1" spc="75" baseline="0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r>
              <a:rPr lang="nl-NL"/>
              <a:t>0000</a:t>
            </a:r>
          </a:p>
        </p:txBody>
      </p:sp>
      <p:sp>
        <p:nvSpPr>
          <p:cNvPr id="39" name="Tijdelijke aanduiding voor tekst 10">
            <a:extLst>
              <a:ext uri="{FF2B5EF4-FFF2-40B4-BE49-F238E27FC236}">
                <a16:creationId xmlns:a16="http://schemas.microsoft.com/office/drawing/2014/main" id="{8809F12B-6192-1249-B509-F9E03A58002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719620" y="3187176"/>
            <a:ext cx="1791033" cy="133492"/>
          </a:xfrm>
        </p:spPr>
        <p:txBody>
          <a:bodyPr>
            <a:noAutofit/>
          </a:bodyPr>
          <a:lstStyle>
            <a:lvl1pPr marL="0" indent="0" algn="ctr">
              <a:buNone/>
              <a:defRPr sz="1050" b="0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r>
              <a:rPr lang="nl-NL"/>
              <a:t>0000</a:t>
            </a:r>
          </a:p>
        </p:txBody>
      </p:sp>
      <p:cxnSp>
        <p:nvCxnSpPr>
          <p:cNvPr id="44" name="Rechte verbindingslijn 43">
            <a:extLst>
              <a:ext uri="{FF2B5EF4-FFF2-40B4-BE49-F238E27FC236}">
                <a16:creationId xmlns:a16="http://schemas.microsoft.com/office/drawing/2014/main" id="{A1C50B05-AC26-D744-8307-CAE31B553C59}"/>
              </a:ext>
            </a:extLst>
          </p:cNvPr>
          <p:cNvCxnSpPr>
            <a:cxnSpLocks/>
          </p:cNvCxnSpPr>
          <p:nvPr userDrawn="1"/>
        </p:nvCxnSpPr>
        <p:spPr>
          <a:xfrm>
            <a:off x="7443687" y="3436756"/>
            <a:ext cx="342900" cy="0"/>
          </a:xfrm>
          <a:prstGeom prst="line">
            <a:avLst/>
          </a:prstGeom>
          <a:ln w="19050">
            <a:solidFill>
              <a:srgbClr val="EB60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hthoek 46">
            <a:extLst>
              <a:ext uri="{FF2B5EF4-FFF2-40B4-BE49-F238E27FC236}">
                <a16:creationId xmlns:a16="http://schemas.microsoft.com/office/drawing/2014/main" id="{7E62122A-6812-E442-B53C-7959B7A3145A}"/>
              </a:ext>
            </a:extLst>
          </p:cNvPr>
          <p:cNvSpPr/>
          <p:nvPr userDrawn="1"/>
        </p:nvSpPr>
        <p:spPr>
          <a:xfrm>
            <a:off x="2381" y="2403917"/>
            <a:ext cx="3048000" cy="1389201"/>
          </a:xfrm>
          <a:prstGeom prst="rect">
            <a:avLst/>
          </a:prstGeom>
          <a:solidFill>
            <a:srgbClr val="2B45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013" spc="75" baseline="0"/>
          </a:p>
        </p:txBody>
      </p:sp>
      <p:sp>
        <p:nvSpPr>
          <p:cNvPr id="49" name="Tijdelijke aanduiding voor tekst 10">
            <a:extLst>
              <a:ext uri="{FF2B5EF4-FFF2-40B4-BE49-F238E27FC236}">
                <a16:creationId xmlns:a16="http://schemas.microsoft.com/office/drawing/2014/main" id="{C57A8910-D34A-D045-B0A5-CF15A8BDD73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6002" y="2696765"/>
            <a:ext cx="1791033" cy="434220"/>
          </a:xfrm>
        </p:spPr>
        <p:txBody>
          <a:bodyPr>
            <a:noAutofit/>
          </a:bodyPr>
          <a:lstStyle>
            <a:lvl1pPr marL="0" indent="0" algn="ctr">
              <a:buNone/>
              <a:defRPr sz="3300" b="1" spc="75" baseline="0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r>
              <a:rPr lang="nl-NL"/>
              <a:t>0000</a:t>
            </a:r>
          </a:p>
        </p:txBody>
      </p:sp>
      <p:sp>
        <p:nvSpPr>
          <p:cNvPr id="52" name="Tijdelijke aanduiding voor tekst 10">
            <a:extLst>
              <a:ext uri="{FF2B5EF4-FFF2-40B4-BE49-F238E27FC236}">
                <a16:creationId xmlns:a16="http://schemas.microsoft.com/office/drawing/2014/main" id="{32AC54F8-93BF-274A-8ABF-056B9B99F4A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6002" y="3187176"/>
            <a:ext cx="1791033" cy="133492"/>
          </a:xfrm>
        </p:spPr>
        <p:txBody>
          <a:bodyPr>
            <a:noAutofit/>
          </a:bodyPr>
          <a:lstStyle>
            <a:lvl1pPr marL="0" indent="0" algn="ctr">
              <a:buNone/>
              <a:defRPr sz="1050" b="0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r>
              <a:rPr lang="nl-NL"/>
              <a:t>0000</a:t>
            </a:r>
          </a:p>
        </p:txBody>
      </p:sp>
      <p:cxnSp>
        <p:nvCxnSpPr>
          <p:cNvPr id="54" name="Rechte verbindingslijn 53">
            <a:extLst>
              <a:ext uri="{FF2B5EF4-FFF2-40B4-BE49-F238E27FC236}">
                <a16:creationId xmlns:a16="http://schemas.microsoft.com/office/drawing/2014/main" id="{B0AF7AD5-D96F-E24F-B633-7FA5649A69F7}"/>
              </a:ext>
            </a:extLst>
          </p:cNvPr>
          <p:cNvCxnSpPr>
            <a:cxnSpLocks/>
          </p:cNvCxnSpPr>
          <p:nvPr userDrawn="1"/>
        </p:nvCxnSpPr>
        <p:spPr>
          <a:xfrm>
            <a:off x="1350068" y="3436756"/>
            <a:ext cx="342900" cy="0"/>
          </a:xfrm>
          <a:prstGeom prst="line">
            <a:avLst/>
          </a:prstGeom>
          <a:ln w="19050">
            <a:solidFill>
              <a:srgbClr val="EB60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5098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050982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ekstblad 2 Kolom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roeperen 14"/>
          <p:cNvGrpSpPr/>
          <p:nvPr/>
        </p:nvGrpSpPr>
        <p:grpSpPr>
          <a:xfrm>
            <a:off x="-2639" y="4778112"/>
            <a:ext cx="9146643" cy="378256"/>
            <a:chOff x="-2" y="-2"/>
            <a:chExt cx="9146641" cy="378255"/>
          </a:xfrm>
        </p:grpSpPr>
        <p:grpSp>
          <p:nvGrpSpPr>
            <p:cNvPr id="82" name="Rechthoek 15"/>
            <p:cNvGrpSpPr/>
            <p:nvPr/>
          </p:nvGrpSpPr>
          <p:grpSpPr>
            <a:xfrm>
              <a:off x="-2" y="-2"/>
              <a:ext cx="9146641" cy="373173"/>
              <a:chOff x="-1" y="-1"/>
              <a:chExt cx="9146639" cy="373171"/>
            </a:xfrm>
          </p:grpSpPr>
          <p:sp>
            <p:nvSpPr>
              <p:cNvPr id="80" name="Rectangle"/>
              <p:cNvSpPr/>
              <p:nvPr/>
            </p:nvSpPr>
            <p:spPr>
              <a:xfrm>
                <a:off x="-1" y="-1"/>
                <a:ext cx="9146639" cy="373171"/>
              </a:xfrm>
              <a:prstGeom prst="rect">
                <a:avLst/>
              </a:prstGeom>
              <a:solidFill>
                <a:srgbClr val="E6E6E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  <a:endParaRPr sz="1525"/>
              </a:p>
            </p:txBody>
          </p:sp>
          <p:sp>
            <p:nvSpPr>
              <p:cNvPr id="81" name="Text"/>
              <p:cNvSpPr txBox="1"/>
              <p:nvPr/>
            </p:nvSpPr>
            <p:spPr>
              <a:xfrm>
                <a:off x="-1" y="23081"/>
                <a:ext cx="9146639" cy="3270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/>
              </a:lstStyle>
              <a:p>
                <a:r>
                  <a:rPr sz="1525"/>
                  <a:t> </a:t>
                </a:r>
              </a:p>
            </p:txBody>
          </p:sp>
        </p:grpSp>
        <p:pic>
          <p:nvPicPr>
            <p:cNvPr id="83" name="Afbeelding 16" descr="Afbeelding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37570" y="0"/>
              <a:ext cx="893051" cy="3782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E3C82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720000" y="1155405"/>
            <a:ext cx="3780001" cy="32385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ClrTx/>
              <a:buSzTx/>
              <a:buFontTx/>
              <a:buNone/>
              <a:defRPr sz="2000"/>
            </a:lvl1pPr>
            <a:lvl2pPr marL="533400" indent="-190500">
              <a:lnSpc>
                <a:spcPct val="100000"/>
              </a:lnSpc>
              <a:buClrTx/>
              <a:buFontTx/>
              <a:defRPr sz="2000"/>
            </a:lvl2pPr>
            <a:lvl3pPr marL="914400" indent="-228600">
              <a:lnSpc>
                <a:spcPct val="100000"/>
              </a:lnSpc>
              <a:buClrTx/>
              <a:buFontTx/>
              <a:defRPr sz="2000"/>
            </a:lvl3pPr>
            <a:lvl4pPr marL="1292469" indent="-263769">
              <a:lnSpc>
                <a:spcPct val="100000"/>
              </a:lnSpc>
              <a:buClrTx/>
              <a:buFontTx/>
              <a:defRPr sz="2000"/>
            </a:lvl4pPr>
            <a:lvl5pPr marL="1635369" indent="-263769">
              <a:lnSpc>
                <a:spcPct val="100000"/>
              </a:lnSpc>
              <a:buClrTx/>
              <a:buFontTx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7" name="Title Text"/>
          <p:cNvSpPr txBox="1">
            <a:spLocks noGrp="1"/>
          </p:cNvSpPr>
          <p:nvPr>
            <p:ph type="title"/>
          </p:nvPr>
        </p:nvSpPr>
        <p:spPr>
          <a:xfrm>
            <a:off x="719999" y="374364"/>
            <a:ext cx="5318802" cy="646362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F05A23"/>
                </a:solidFill>
              </a:defRPr>
            </a:lvl1pPr>
          </a:lstStyle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1953111097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87718"/>
            <a:ext cx="9143999" cy="4386655"/>
          </a:xfrm>
          <a:prstGeom prst="rect">
            <a:avLst/>
          </a:prstGeom>
        </p:spPr>
      </p:pic>
      <p:sp>
        <p:nvSpPr>
          <p:cNvPr id="10" name="Tijdelijke aanduiding voor tekst 9"/>
          <p:cNvSpPr>
            <a:spLocks noGrp="1"/>
          </p:cNvSpPr>
          <p:nvPr>
            <p:ph type="body" sz="quarter" idx="10" hasCustomPrompt="1"/>
          </p:nvPr>
        </p:nvSpPr>
        <p:spPr>
          <a:xfrm>
            <a:off x="894636" y="1022457"/>
            <a:ext cx="6253415" cy="9972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ts val="2400"/>
              </a:lnSpc>
              <a:spcBef>
                <a:spcPts val="1600"/>
              </a:spcBef>
              <a:buFontTx/>
              <a:buNone/>
              <a:defRPr sz="2400" baseline="0">
                <a:solidFill>
                  <a:srgbClr val="1E3C82"/>
                </a:solidFill>
                <a:latin typeface="+mj-lt"/>
              </a:defRPr>
            </a:lvl1pPr>
            <a:lvl2pPr marL="457200" indent="0">
              <a:buFontTx/>
              <a:buNone/>
              <a:defRPr sz="2400">
                <a:solidFill>
                  <a:srgbClr val="1E3C82"/>
                </a:solidFill>
                <a:latin typeface="+mj-lt"/>
              </a:defRPr>
            </a:lvl2pPr>
            <a:lvl3pPr marL="914400" indent="0">
              <a:buFontTx/>
              <a:buNone/>
              <a:defRPr sz="2400">
                <a:solidFill>
                  <a:srgbClr val="1E3C82"/>
                </a:solidFill>
                <a:latin typeface="+mj-lt"/>
              </a:defRPr>
            </a:lvl3pPr>
            <a:lvl4pPr marL="1371600" indent="0">
              <a:buFontTx/>
              <a:buNone/>
              <a:defRPr sz="2400">
                <a:solidFill>
                  <a:srgbClr val="1E3C82"/>
                </a:solidFill>
                <a:latin typeface="+mj-lt"/>
              </a:defRPr>
            </a:lvl4pPr>
            <a:lvl5pPr marL="1828800" indent="0">
              <a:buFontTx/>
              <a:buNone/>
              <a:defRPr sz="2400">
                <a:solidFill>
                  <a:srgbClr val="1E3C82"/>
                </a:solidFill>
                <a:latin typeface="+mj-lt"/>
              </a:defRPr>
            </a:lvl5pPr>
          </a:lstStyle>
          <a:p>
            <a:pPr lvl="0"/>
            <a:r>
              <a:rPr lang="nl-NL"/>
              <a:t>Titel van de presentatie </a:t>
            </a:r>
            <a:br>
              <a:rPr lang="nl-NL"/>
            </a:br>
            <a:r>
              <a:rPr lang="nl-NL"/>
              <a:t>in maximaal 2 regels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1" hasCustomPrompt="1"/>
          </p:nvPr>
        </p:nvSpPr>
        <p:spPr>
          <a:xfrm>
            <a:off x="894637" y="2113059"/>
            <a:ext cx="6253414" cy="6302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aseline="0">
                <a:solidFill>
                  <a:srgbClr val="1E3C82"/>
                </a:solidFill>
              </a:defRPr>
            </a:lvl1pPr>
          </a:lstStyle>
          <a:p>
            <a:pPr lvl="0"/>
            <a:r>
              <a:rPr lang="nl-NL"/>
              <a:t>Naam auteur, dag maand jaar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82" y="787719"/>
            <a:ext cx="9144882" cy="4355781"/>
          </a:xfrm>
          <a:prstGeom prst="rect">
            <a:avLst/>
          </a:prstGeom>
        </p:spPr>
      </p:pic>
      <p:sp>
        <p:nvSpPr>
          <p:cNvPr id="10" name="Tijdelijke aanduiding voor tekst 9"/>
          <p:cNvSpPr>
            <a:spLocks noGrp="1"/>
          </p:cNvSpPr>
          <p:nvPr>
            <p:ph type="body" sz="quarter" idx="10" hasCustomPrompt="1"/>
          </p:nvPr>
        </p:nvSpPr>
        <p:spPr>
          <a:xfrm>
            <a:off x="894636" y="1022457"/>
            <a:ext cx="6253415" cy="9972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ts val="2400"/>
              </a:lnSpc>
              <a:spcBef>
                <a:spcPts val="1600"/>
              </a:spcBef>
              <a:buFontTx/>
              <a:buNone/>
              <a:defRPr sz="24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 sz="2400">
                <a:solidFill>
                  <a:srgbClr val="1E3C82"/>
                </a:solidFill>
                <a:latin typeface="+mj-lt"/>
              </a:defRPr>
            </a:lvl2pPr>
            <a:lvl3pPr marL="914400" indent="0">
              <a:buFontTx/>
              <a:buNone/>
              <a:defRPr sz="2400">
                <a:solidFill>
                  <a:srgbClr val="1E3C82"/>
                </a:solidFill>
                <a:latin typeface="+mj-lt"/>
              </a:defRPr>
            </a:lvl3pPr>
            <a:lvl4pPr marL="1371600" indent="0">
              <a:buFontTx/>
              <a:buNone/>
              <a:defRPr sz="2400">
                <a:solidFill>
                  <a:srgbClr val="1E3C82"/>
                </a:solidFill>
                <a:latin typeface="+mj-lt"/>
              </a:defRPr>
            </a:lvl4pPr>
            <a:lvl5pPr marL="1828800" indent="0">
              <a:buFontTx/>
              <a:buNone/>
              <a:defRPr sz="2400">
                <a:solidFill>
                  <a:srgbClr val="1E3C82"/>
                </a:solidFill>
                <a:latin typeface="+mj-lt"/>
              </a:defRPr>
            </a:lvl5pPr>
          </a:lstStyle>
          <a:p>
            <a:pPr lvl="0"/>
            <a:r>
              <a:rPr lang="nl-NL"/>
              <a:t>Titel van de presentatie </a:t>
            </a:r>
            <a:br>
              <a:rPr lang="nl-NL"/>
            </a:br>
            <a:r>
              <a:rPr lang="nl-NL"/>
              <a:t>in maximaal 2 regels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1" hasCustomPrompt="1"/>
          </p:nvPr>
        </p:nvSpPr>
        <p:spPr>
          <a:xfrm>
            <a:off x="894637" y="2113059"/>
            <a:ext cx="6253414" cy="6302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Naam auteur, dag maand jaar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82" y="829050"/>
            <a:ext cx="9144882" cy="4314449"/>
          </a:xfrm>
          <a:prstGeom prst="rect">
            <a:avLst/>
          </a:prstGeom>
        </p:spPr>
      </p:pic>
      <p:sp>
        <p:nvSpPr>
          <p:cNvPr id="10" name="Tijdelijke aanduiding voor tekst 9"/>
          <p:cNvSpPr>
            <a:spLocks noGrp="1"/>
          </p:cNvSpPr>
          <p:nvPr>
            <p:ph type="body" sz="quarter" idx="10" hasCustomPrompt="1"/>
          </p:nvPr>
        </p:nvSpPr>
        <p:spPr>
          <a:xfrm>
            <a:off x="894636" y="1022457"/>
            <a:ext cx="6253415" cy="9972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ts val="2400"/>
              </a:lnSpc>
              <a:spcBef>
                <a:spcPts val="1600"/>
              </a:spcBef>
              <a:buFontTx/>
              <a:buNone/>
              <a:defRPr sz="24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 sz="2400">
                <a:solidFill>
                  <a:srgbClr val="1E3C82"/>
                </a:solidFill>
                <a:latin typeface="+mj-lt"/>
              </a:defRPr>
            </a:lvl2pPr>
            <a:lvl3pPr marL="914400" indent="0">
              <a:buFontTx/>
              <a:buNone/>
              <a:defRPr sz="2400">
                <a:solidFill>
                  <a:srgbClr val="1E3C82"/>
                </a:solidFill>
                <a:latin typeface="+mj-lt"/>
              </a:defRPr>
            </a:lvl3pPr>
            <a:lvl4pPr marL="1371600" indent="0">
              <a:buFontTx/>
              <a:buNone/>
              <a:defRPr sz="2400">
                <a:solidFill>
                  <a:srgbClr val="1E3C82"/>
                </a:solidFill>
                <a:latin typeface="+mj-lt"/>
              </a:defRPr>
            </a:lvl4pPr>
            <a:lvl5pPr marL="1828800" indent="0">
              <a:buFontTx/>
              <a:buNone/>
              <a:defRPr sz="2400">
                <a:solidFill>
                  <a:srgbClr val="1E3C82"/>
                </a:solidFill>
                <a:latin typeface="+mj-lt"/>
              </a:defRPr>
            </a:lvl5pPr>
          </a:lstStyle>
          <a:p>
            <a:pPr lvl="0"/>
            <a:r>
              <a:rPr lang="nl-NL"/>
              <a:t>Titel van de presentatie </a:t>
            </a:r>
            <a:br>
              <a:rPr lang="nl-NL"/>
            </a:br>
            <a:r>
              <a:rPr lang="nl-NL"/>
              <a:t>in maximaal 2 regels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1" hasCustomPrompt="1"/>
          </p:nvPr>
        </p:nvSpPr>
        <p:spPr>
          <a:xfrm>
            <a:off x="894637" y="2113059"/>
            <a:ext cx="6253414" cy="6302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Naam auteur, dag maand jaar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utblad met beeld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7822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735827"/>
            <a:ext cx="7886700" cy="994172"/>
          </a:xfrm>
        </p:spPr>
        <p:txBody>
          <a:bodyPr lIns="0" tIns="0" rIns="0" bIns="0" anchor="b" anchorCtr="0"/>
          <a:lstStyle>
            <a:lvl1pPr>
              <a:lnSpc>
                <a:spcPts val="2380"/>
              </a:lnSpc>
              <a:defRPr baseline="0">
                <a:solidFill>
                  <a:srgbClr val="1E3C82"/>
                </a:solidFill>
              </a:defRPr>
            </a:lvl1pPr>
          </a:lstStyle>
          <a:p>
            <a:r>
              <a:rPr lang="nl-NL"/>
              <a:t>Schutblad titel</a:t>
            </a:r>
            <a:br>
              <a:rPr lang="nl-NL"/>
            </a:br>
            <a:r>
              <a:rPr lang="nl-NL"/>
              <a:t>in maximaal 2 regels</a:t>
            </a:r>
            <a:endParaRPr lang="en-US"/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2"/>
          </p:nvPr>
        </p:nvSpPr>
        <p:spPr>
          <a:xfrm>
            <a:off x="720000" y="4769931"/>
            <a:ext cx="554400" cy="3708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900">
                <a:solidFill>
                  <a:srgbClr val="1E3C82"/>
                </a:solidFill>
              </a:defRPr>
            </a:lvl1pPr>
          </a:lstStyle>
          <a:p>
            <a:fld id="{B8AD7AC3-9FA2-4BC8-B050-AA9889923AB6}" type="datetime1">
              <a:rPr lang="nl-NL" smtClean="0"/>
              <a:t>15-10-2024</a:t>
            </a:fld>
            <a:endParaRPr lang="nl-NL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74264" y="4770967"/>
            <a:ext cx="3092894" cy="3708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900">
                <a:solidFill>
                  <a:srgbClr val="1E3C82"/>
                </a:solidFill>
              </a:defRPr>
            </a:lvl1pPr>
          </a:lstStyle>
          <a:p>
            <a:r>
              <a:rPr lang="nl-NL"/>
              <a:t>LVNL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7158" y="4770968"/>
            <a:ext cx="407045" cy="364701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900">
                <a:solidFill>
                  <a:srgbClr val="1E3C82"/>
                </a:solidFill>
              </a:defRPr>
            </a:lvl1pPr>
          </a:lstStyle>
          <a:p>
            <a:fld id="{BF22F23C-E5EB-2741-8A18-0FBD06ABD51C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utblad Blauw">
    <p:bg>
      <p:bgPr>
        <a:solidFill>
          <a:srgbClr val="1E3C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735827"/>
            <a:ext cx="7886700" cy="994172"/>
          </a:xfrm>
        </p:spPr>
        <p:txBody>
          <a:bodyPr lIns="0" tIns="0" rIns="0" bIns="0" anchor="b" anchorCtr="0"/>
          <a:lstStyle>
            <a:lvl1pPr>
              <a:lnSpc>
                <a:spcPts val="2380"/>
              </a:lnSpc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nl-NL"/>
              <a:t>Schutblad titel</a:t>
            </a:r>
            <a:br>
              <a:rPr lang="nl-NL"/>
            </a:br>
            <a:r>
              <a:rPr lang="nl-NL"/>
              <a:t>in maximaal 2 regels</a:t>
            </a:r>
            <a:endParaRPr lang="en-US"/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720000" y="4769931"/>
            <a:ext cx="554400" cy="3708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900">
                <a:solidFill>
                  <a:srgbClr val="1E3C82"/>
                </a:solidFill>
              </a:defRPr>
            </a:lvl1pPr>
          </a:lstStyle>
          <a:p>
            <a:fld id="{56669688-4C50-43DF-AAEE-504227AAC4BE}" type="datetime1">
              <a:rPr lang="nl-NL" smtClean="0"/>
              <a:t>15-10-2024</a:t>
            </a:fld>
            <a:endParaRPr lang="nl-NL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74264" y="4770967"/>
            <a:ext cx="3092894" cy="3708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900">
                <a:solidFill>
                  <a:srgbClr val="1E3C82"/>
                </a:solidFill>
              </a:defRPr>
            </a:lvl1pPr>
          </a:lstStyle>
          <a:p>
            <a:r>
              <a:rPr lang="nl-NL"/>
              <a:t>LVNL</a:t>
            </a: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7158" y="4770968"/>
            <a:ext cx="407045" cy="364701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900">
                <a:solidFill>
                  <a:srgbClr val="1E3C82"/>
                </a:solidFill>
              </a:defRPr>
            </a:lvl1pPr>
          </a:lstStyle>
          <a:p>
            <a:fld id="{BF22F23C-E5EB-2741-8A18-0FBD06ABD51C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utblad Oranje">
    <p:bg>
      <p:bgPr>
        <a:solidFill>
          <a:srgbClr val="F05A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720000" y="735827"/>
            <a:ext cx="7886700" cy="994172"/>
          </a:xfrm>
        </p:spPr>
        <p:txBody>
          <a:bodyPr lIns="0" tIns="0" rIns="0" bIns="0" anchor="b" anchorCtr="0"/>
          <a:lstStyle>
            <a:lvl1pPr>
              <a:lnSpc>
                <a:spcPts val="2380"/>
              </a:lnSpc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nl-NL"/>
              <a:t>Schutblad titel</a:t>
            </a:r>
            <a:br>
              <a:rPr lang="nl-NL"/>
            </a:br>
            <a:r>
              <a:rPr lang="nl-NL"/>
              <a:t>in maximaal 2 regels</a:t>
            </a:r>
            <a:endParaRPr lang="en-US"/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2"/>
          </p:nvPr>
        </p:nvSpPr>
        <p:spPr>
          <a:xfrm>
            <a:off x="720000" y="4769931"/>
            <a:ext cx="554400" cy="3708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900">
                <a:solidFill>
                  <a:srgbClr val="1E3C82"/>
                </a:solidFill>
              </a:defRPr>
            </a:lvl1pPr>
          </a:lstStyle>
          <a:p>
            <a:fld id="{6BD6ED36-2EBE-457E-A41B-65E0AD1606E3}" type="datetime1">
              <a:rPr lang="nl-NL" smtClean="0"/>
              <a:t>15-10-2024</a:t>
            </a:fld>
            <a:endParaRPr lang="nl-NL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74264" y="4770967"/>
            <a:ext cx="3092894" cy="3708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900">
                <a:solidFill>
                  <a:srgbClr val="1E3C82"/>
                </a:solidFill>
              </a:defRPr>
            </a:lvl1pPr>
          </a:lstStyle>
          <a:p>
            <a:r>
              <a:rPr lang="nl-NL"/>
              <a:t>LVNL</a:t>
            </a:r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7158" y="4770968"/>
            <a:ext cx="407045" cy="364701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900">
                <a:solidFill>
                  <a:srgbClr val="1E3C82"/>
                </a:solidFill>
              </a:defRPr>
            </a:lvl1pPr>
          </a:lstStyle>
          <a:p>
            <a:fld id="{BF22F23C-E5EB-2741-8A18-0FBD06ABD51C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blad 3 Kolom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0"/>
            <a:ext cx="5318800" cy="994172"/>
          </a:xfrm>
        </p:spPr>
        <p:txBody>
          <a:bodyPr lIns="0" tIns="0" rIns="0" bIns="0" anchor="b" anchorCtr="0"/>
          <a:lstStyle>
            <a:lvl1pPr>
              <a:lnSpc>
                <a:spcPts val="2380"/>
              </a:lnSpc>
              <a:defRPr baseline="0">
                <a:solidFill>
                  <a:srgbClr val="F05A23"/>
                </a:solidFill>
              </a:defRPr>
            </a:lvl1pPr>
          </a:lstStyle>
          <a:p>
            <a:r>
              <a:rPr lang="nl-NL"/>
              <a:t>Kop in </a:t>
            </a:r>
            <a:br>
              <a:rPr lang="nl-NL"/>
            </a:br>
            <a:r>
              <a:rPr lang="nl-NL"/>
              <a:t>maximaal 2 regels</a:t>
            </a:r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19999" y="1139564"/>
            <a:ext cx="2520000" cy="333944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400" baseline="0">
                <a:solidFill>
                  <a:srgbClr val="1E3C82"/>
                </a:solidFill>
              </a:defRPr>
            </a:lvl1pPr>
          </a:lstStyle>
          <a:p>
            <a:pPr lvl="0"/>
            <a:r>
              <a:rPr lang="nl-NL"/>
              <a:t>Hier de tekst in laten lopen. </a:t>
            </a:r>
            <a:r>
              <a:rPr lang="nl-NL" err="1"/>
              <a:t>Quid</a:t>
            </a:r>
            <a:r>
              <a:rPr lang="nl-NL"/>
              <a:t> </a:t>
            </a:r>
            <a:r>
              <a:rPr lang="nl-NL" err="1"/>
              <a:t>quia</a:t>
            </a:r>
            <a:r>
              <a:rPr lang="nl-NL"/>
              <a:t> </a:t>
            </a:r>
            <a:r>
              <a:rPr lang="nl-NL" err="1"/>
              <a:t>corese</a:t>
            </a:r>
            <a:r>
              <a:rPr lang="nl-NL"/>
              <a:t> </a:t>
            </a:r>
            <a:r>
              <a:rPr lang="nl-NL" err="1"/>
              <a:t>vite</a:t>
            </a:r>
            <a:r>
              <a:rPr lang="nl-NL"/>
              <a:t> </a:t>
            </a:r>
            <a:r>
              <a:rPr lang="nl-NL" err="1"/>
              <a:t>voloriatiae</a:t>
            </a:r>
            <a:r>
              <a:rPr lang="nl-NL"/>
              <a:t> </a:t>
            </a:r>
            <a:r>
              <a:rPr lang="nl-NL" err="1"/>
              <a:t>aut</a:t>
            </a:r>
            <a:r>
              <a:rPr lang="nl-NL"/>
              <a:t> </a:t>
            </a:r>
            <a:r>
              <a:rPr lang="nl-NL" err="1"/>
              <a:t>volluptat</a:t>
            </a:r>
            <a:r>
              <a:rPr lang="nl-NL"/>
              <a:t> </a:t>
            </a:r>
            <a:r>
              <a:rPr lang="nl-NL" err="1"/>
              <a:t>utessectum</a:t>
            </a:r>
            <a:r>
              <a:rPr lang="nl-NL"/>
              <a:t> </a:t>
            </a:r>
            <a:r>
              <a:rPr lang="nl-NL" err="1"/>
              <a:t>quame</a:t>
            </a:r>
            <a:r>
              <a:rPr lang="nl-NL"/>
              <a:t> si </a:t>
            </a:r>
            <a:r>
              <a:rPr lang="nl-NL" err="1"/>
              <a:t>doleni</a:t>
            </a:r>
            <a:r>
              <a:rPr lang="nl-NL"/>
              <a:t> </a:t>
            </a:r>
            <a:r>
              <a:rPr lang="nl-NL" err="1"/>
              <a:t>dolorporisci</a:t>
            </a:r>
            <a:r>
              <a:rPr lang="nl-NL"/>
              <a:t> </a:t>
            </a:r>
            <a:r>
              <a:rPr lang="nl-NL" err="1"/>
              <a:t>omniati</a:t>
            </a:r>
            <a:r>
              <a:rPr lang="nl-NL"/>
              <a:t> </a:t>
            </a:r>
            <a:r>
              <a:rPr lang="nl-NL" err="1"/>
              <a:t>veliassit</a:t>
            </a:r>
            <a:r>
              <a:rPr lang="nl-NL"/>
              <a:t> </a:t>
            </a:r>
            <a:r>
              <a:rPr lang="nl-NL" err="1"/>
              <a:t>occumquassit</a:t>
            </a:r>
            <a:r>
              <a:rPr lang="nl-NL"/>
              <a:t> </a:t>
            </a:r>
            <a:r>
              <a:rPr lang="nl-NL" err="1"/>
              <a:t>lante</a:t>
            </a:r>
            <a:r>
              <a:rPr lang="nl-NL"/>
              <a:t> </a:t>
            </a:r>
            <a:r>
              <a:rPr lang="nl-NL" err="1"/>
              <a:t>od</a:t>
            </a:r>
            <a:r>
              <a:rPr lang="nl-NL"/>
              <a:t> </a:t>
            </a:r>
            <a:r>
              <a:rPr lang="nl-NL" err="1"/>
              <a:t>molorit</a:t>
            </a:r>
            <a:r>
              <a:rPr lang="nl-NL"/>
              <a:t> que </a:t>
            </a:r>
            <a:r>
              <a:rPr lang="nl-NL" err="1"/>
              <a:t>exceribus</a:t>
            </a:r>
            <a:r>
              <a:rPr lang="nl-NL"/>
              <a:t> </a:t>
            </a:r>
            <a:r>
              <a:rPr lang="nl-NL" err="1"/>
              <a:t>venim</a:t>
            </a:r>
            <a:r>
              <a:rPr lang="nl-NL"/>
              <a:t> </a:t>
            </a:r>
            <a:r>
              <a:rPr lang="nl-NL" err="1"/>
              <a:t>quist</a:t>
            </a:r>
            <a:r>
              <a:rPr lang="nl-NL"/>
              <a:t> et ut audit, si </a:t>
            </a:r>
            <a:r>
              <a:rPr lang="nl-NL" err="1"/>
              <a:t>doluptius</a:t>
            </a:r>
            <a:r>
              <a:rPr lang="nl-NL"/>
              <a:t> </a:t>
            </a:r>
            <a:r>
              <a:rPr lang="nl-NL" err="1"/>
              <a:t>derum</a:t>
            </a:r>
            <a:r>
              <a:rPr lang="nl-NL"/>
              <a:t> </a:t>
            </a:r>
            <a:r>
              <a:rPr lang="nl-NL" err="1"/>
              <a:t>idus</a:t>
            </a:r>
            <a:r>
              <a:rPr lang="nl-NL"/>
              <a:t> </a:t>
            </a:r>
            <a:r>
              <a:rPr lang="nl-NL" err="1"/>
              <a:t>aliquassit</a:t>
            </a:r>
            <a:r>
              <a:rPr lang="nl-NL"/>
              <a:t>, </a:t>
            </a:r>
            <a:r>
              <a:rPr lang="nl-NL" err="1"/>
              <a:t>num</a:t>
            </a:r>
            <a:r>
              <a:rPr lang="nl-NL"/>
              <a:t> </a:t>
            </a:r>
            <a:r>
              <a:rPr lang="nl-NL" err="1"/>
              <a:t>rerio</a:t>
            </a:r>
            <a:r>
              <a:rPr lang="nl-NL"/>
              <a:t> </a:t>
            </a:r>
            <a:r>
              <a:rPr lang="nl-NL" err="1"/>
              <a:t>expliquia</a:t>
            </a:r>
            <a:r>
              <a:rPr lang="nl-NL"/>
              <a:t> </a:t>
            </a:r>
            <a:r>
              <a:rPr lang="nl-NL" err="1"/>
              <a:t>quam</a:t>
            </a:r>
            <a:r>
              <a:rPr lang="nl-NL"/>
              <a:t> </a:t>
            </a:r>
            <a:r>
              <a:rPr lang="nl-NL" err="1"/>
              <a:t>volorat</a:t>
            </a:r>
            <a:r>
              <a:rPr lang="nl-NL"/>
              <a:t> </a:t>
            </a:r>
            <a:r>
              <a:rPr lang="nl-NL" err="1"/>
              <a:t>uritist</a:t>
            </a:r>
            <a:r>
              <a:rPr lang="nl-NL"/>
              <a:t> </a:t>
            </a:r>
            <a:r>
              <a:rPr lang="nl-NL" err="1"/>
              <a:t>aut</a:t>
            </a:r>
            <a:r>
              <a:rPr lang="nl-NL"/>
              <a:t> </a:t>
            </a:r>
            <a:r>
              <a:rPr lang="nl-NL" err="1"/>
              <a:t>dolecum</a:t>
            </a:r>
            <a:r>
              <a:rPr lang="nl-NL"/>
              <a:t> sim nis </a:t>
            </a:r>
            <a:r>
              <a:rPr lang="nl-NL" err="1"/>
              <a:t>modis</a:t>
            </a:r>
            <a:r>
              <a:rPr lang="nl-NL"/>
              <a:t> </a:t>
            </a:r>
            <a:r>
              <a:rPr lang="nl-NL" err="1"/>
              <a:t>esed</a:t>
            </a:r>
            <a:r>
              <a:rPr lang="nl-NL"/>
              <a:t> </a:t>
            </a:r>
            <a:r>
              <a:rPr lang="nl-NL" err="1"/>
              <a:t>quas</a:t>
            </a:r>
            <a:r>
              <a:rPr lang="nl-NL"/>
              <a:t> </a:t>
            </a:r>
            <a:r>
              <a:rPr lang="nl-NL" err="1"/>
              <a:t>dolupta</a:t>
            </a:r>
            <a:r>
              <a:rPr lang="nl-NL"/>
              <a:t> </a:t>
            </a:r>
            <a:r>
              <a:rPr lang="nl-NL" err="1"/>
              <a:t>autatur</a:t>
            </a:r>
            <a:r>
              <a:rPr lang="nl-NL"/>
              <a:t> </a:t>
            </a:r>
            <a:r>
              <a:rPr lang="nl-NL" err="1"/>
              <a:t>atis</a:t>
            </a:r>
            <a:r>
              <a:rPr lang="nl-NL"/>
              <a:t> abo. Am vel </a:t>
            </a:r>
            <a:r>
              <a:rPr lang="nl-NL" err="1"/>
              <a:t>iducia</a:t>
            </a:r>
            <a:r>
              <a:rPr lang="nl-NL"/>
              <a:t> con </a:t>
            </a:r>
            <a:r>
              <a:rPr lang="nl-NL" err="1"/>
              <a:t>estrundest</a:t>
            </a:r>
            <a:r>
              <a:rPr lang="nl-NL"/>
              <a:t> </a:t>
            </a:r>
            <a:r>
              <a:rPr lang="nl-NL" err="1"/>
              <a:t>licimagnatio</a:t>
            </a:r>
            <a:r>
              <a:rPr lang="nl-NL"/>
              <a:t> </a:t>
            </a:r>
            <a:r>
              <a:rPr lang="nl-NL" err="1"/>
              <a:t>molorit</a:t>
            </a:r>
            <a:r>
              <a:rPr lang="nl-NL"/>
              <a:t> que </a:t>
            </a:r>
            <a:r>
              <a:rPr lang="nl-NL" err="1"/>
              <a:t>exceribus</a:t>
            </a:r>
            <a:r>
              <a:rPr lang="nl-NL"/>
              <a:t> </a:t>
            </a:r>
            <a:r>
              <a:rPr lang="nl-NL" err="1"/>
              <a:t>venim</a:t>
            </a:r>
            <a:r>
              <a:rPr lang="nl-NL"/>
              <a:t> </a:t>
            </a:r>
            <a:r>
              <a:rPr lang="nl-NL" err="1"/>
              <a:t>quist</a:t>
            </a:r>
            <a:r>
              <a:rPr lang="nl-NL"/>
              <a:t> et ut audit, si </a:t>
            </a:r>
            <a:r>
              <a:rPr lang="nl-NL" err="1"/>
              <a:t>doluptius</a:t>
            </a:r>
            <a:r>
              <a:rPr lang="nl-NL"/>
              <a:t> </a:t>
            </a:r>
            <a:r>
              <a:rPr lang="nl-NL" err="1"/>
              <a:t>derum</a:t>
            </a:r>
            <a:r>
              <a:rPr lang="nl-NL"/>
              <a:t> </a:t>
            </a:r>
            <a:r>
              <a:rPr lang="nl-NL" err="1"/>
              <a:t>idus</a:t>
            </a:r>
            <a:endParaRPr lang="nl-NL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6145373" y="1139564"/>
            <a:ext cx="2520000" cy="3339446"/>
          </a:xfrm>
        </p:spPr>
        <p:txBody>
          <a:bodyPr lIns="0" tIns="0" rIns="0" bIns="0">
            <a:normAutofit/>
          </a:bodyPr>
          <a:lstStyle>
            <a:lvl1pPr marL="171450" marR="0" indent="-17145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F05A23"/>
              </a:buClr>
              <a:buSzTx/>
              <a:buFont typeface="Arial" charset="0"/>
              <a:buChar char="•"/>
              <a:tabLst/>
              <a:defRPr sz="1400" baseline="0">
                <a:solidFill>
                  <a:srgbClr val="1E3C82"/>
                </a:solidFill>
              </a:defRPr>
            </a:lvl1pPr>
          </a:lstStyle>
          <a:p>
            <a:pPr lvl="0"/>
            <a:endParaRPr lang="nl-NL"/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14"/>
          </p:nvPr>
        </p:nvSpPr>
        <p:spPr>
          <a:xfrm>
            <a:off x="720000" y="4769931"/>
            <a:ext cx="554400" cy="3708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900">
                <a:solidFill>
                  <a:srgbClr val="1E3C82"/>
                </a:solidFill>
              </a:defRPr>
            </a:lvl1pPr>
          </a:lstStyle>
          <a:p>
            <a:fld id="{40E2B595-211E-42F6-BAB4-2144B028F6D6}" type="datetime1">
              <a:rPr lang="nl-NL" smtClean="0"/>
              <a:t>15-10-2024</a:t>
            </a:fld>
            <a:endParaRPr lang="nl-NL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74264" y="4770967"/>
            <a:ext cx="3092894" cy="3708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900">
                <a:solidFill>
                  <a:srgbClr val="1E3C82"/>
                </a:solidFill>
              </a:defRPr>
            </a:lvl1pPr>
          </a:lstStyle>
          <a:p>
            <a:r>
              <a:rPr lang="nl-NL"/>
              <a:t>LVNL</a:t>
            </a:r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7158" y="4770968"/>
            <a:ext cx="407045" cy="364701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900">
                <a:solidFill>
                  <a:srgbClr val="1E3C82"/>
                </a:solidFill>
              </a:defRPr>
            </a:lvl1pPr>
          </a:lstStyle>
          <a:p>
            <a:fld id="{BF22F23C-E5EB-2741-8A18-0FBD06ABD51C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9" name="Content Placeholder 3"/>
          <p:cNvSpPr>
            <a:spLocks noGrp="1"/>
          </p:cNvSpPr>
          <p:nvPr>
            <p:ph sz="half" idx="15"/>
          </p:nvPr>
        </p:nvSpPr>
        <p:spPr>
          <a:xfrm>
            <a:off x="3432686" y="1139564"/>
            <a:ext cx="2520000" cy="3339446"/>
          </a:xfrm>
        </p:spPr>
        <p:txBody>
          <a:bodyPr lIns="0" tIns="0" rIns="0" bIns="0">
            <a:normAutofit/>
          </a:bodyPr>
          <a:lstStyle>
            <a:lvl1pPr marL="171450" marR="0" indent="-17145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F05A23"/>
              </a:buClr>
              <a:buSzTx/>
              <a:buFont typeface="Arial" charset="0"/>
              <a:buChar char="•"/>
              <a:tabLst/>
              <a:defRPr sz="1400" baseline="0">
                <a:solidFill>
                  <a:srgbClr val="1E3C82"/>
                </a:solidFill>
              </a:defRPr>
            </a:lvl1pPr>
          </a:lstStyle>
          <a:p>
            <a:pPr lvl="0"/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8.xml"/><Relationship Id="rId21" Type="http://schemas.openxmlformats.org/officeDocument/2006/relationships/slideLayout" Target="../slideLayouts/slideLayout26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 userDrawn="1"/>
        </p:nvSpPr>
        <p:spPr>
          <a:xfrm>
            <a:off x="50137" y="16168"/>
            <a:ext cx="9179496" cy="771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/>
              <a:t>  </a:t>
            </a:r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03" y="18669"/>
            <a:ext cx="1759122" cy="777516"/>
          </a:xfrm>
          <a:prstGeom prst="rect">
            <a:avLst/>
          </a:prstGeom>
        </p:spPr>
      </p:pic>
      <p:sp>
        <p:nvSpPr>
          <p:cNvPr id="12" name="Tekstvak 11"/>
          <p:cNvSpPr txBox="1"/>
          <p:nvPr userDrawn="1"/>
        </p:nvSpPr>
        <p:spPr>
          <a:xfrm>
            <a:off x="7214425" y="376339"/>
            <a:ext cx="20152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 dirty="0" err="1">
                <a:solidFill>
                  <a:srgbClr val="005AA0"/>
                </a:solidFill>
                <a:latin typeface="calibri" charset="0"/>
              </a:rPr>
              <a:t>Enabling</a:t>
            </a:r>
            <a:r>
              <a:rPr lang="nl-NL" sz="900" dirty="0">
                <a:solidFill>
                  <a:srgbClr val="005AA0"/>
                </a:solidFill>
                <a:latin typeface="calibri" charset="0"/>
              </a:rPr>
              <a:t> </a:t>
            </a:r>
            <a:r>
              <a:rPr lang="nl-NL" sz="900" dirty="0" err="1">
                <a:solidFill>
                  <a:srgbClr val="005AA0"/>
                </a:solidFill>
                <a:latin typeface="calibri" charset="0"/>
              </a:rPr>
              <a:t>Aviation</a:t>
            </a:r>
            <a:r>
              <a:rPr lang="nl-NL" sz="900" dirty="0">
                <a:solidFill>
                  <a:srgbClr val="005AA0"/>
                </a:solidFill>
                <a:latin typeface="calibri" charset="0"/>
              </a:rPr>
              <a:t> </a:t>
            </a:r>
            <a:r>
              <a:rPr lang="nl-NL" sz="900" dirty="0" err="1">
                <a:solidFill>
                  <a:srgbClr val="005AA0"/>
                </a:solidFill>
                <a:latin typeface="calibri" charset="0"/>
              </a:rPr>
              <a:t>Together</a:t>
            </a:r>
            <a:r>
              <a:rPr lang="nl-NL" sz="900" dirty="0">
                <a:solidFill>
                  <a:srgbClr val="005AA0"/>
                </a:solidFill>
                <a:latin typeface="calibri" charset="0"/>
              </a:rPr>
              <a:t> !</a:t>
            </a:r>
            <a:endParaRPr lang="nl-NL" sz="900" baseline="0" dirty="0">
              <a:solidFill>
                <a:srgbClr val="005AA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324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2" r:id="rId2"/>
    <p:sldLayoutId id="2147483693" r:id="rId3"/>
    <p:sldLayoutId id="2147483694" r:id="rId4"/>
    <p:sldLayoutId id="2147483695" r:id="rId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Klikken om de titelstijl van het model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2947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Rechthoek 7"/>
          <p:cNvSpPr/>
          <p:nvPr/>
        </p:nvSpPr>
        <p:spPr>
          <a:xfrm>
            <a:off x="-2637" y="4769931"/>
            <a:ext cx="9146637" cy="373169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/>
              <a:t> </a:t>
            </a:r>
          </a:p>
        </p:txBody>
      </p:sp>
      <p:sp>
        <p:nvSpPr>
          <p:cNvPr id="10" name="Date Placeholder 3"/>
          <p:cNvSpPr>
            <a:spLocks noGrp="1"/>
          </p:cNvSpPr>
          <p:nvPr userDrawn="1">
            <p:ph type="dt" sz="half" idx="2"/>
          </p:nvPr>
        </p:nvSpPr>
        <p:spPr>
          <a:xfrm>
            <a:off x="720000" y="4769931"/>
            <a:ext cx="554400" cy="3708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900">
                <a:solidFill>
                  <a:srgbClr val="1E3C82"/>
                </a:solidFill>
              </a:defRPr>
            </a:lvl1pPr>
          </a:lstStyle>
          <a:p>
            <a:fld id="{178FEF84-00ED-47B4-BDB9-DA0A22C4513C}" type="datetime1">
              <a:rPr lang="nl-NL" smtClean="0"/>
              <a:t>15-10-2024</a:t>
            </a:fld>
            <a:endParaRPr lang="nl-NL"/>
          </a:p>
        </p:txBody>
      </p:sp>
      <p:sp>
        <p:nvSpPr>
          <p:cNvPr id="11" name="Footer Placeholder 4"/>
          <p:cNvSpPr>
            <a:spLocks noGrp="1"/>
          </p:cNvSpPr>
          <p:nvPr userDrawn="1">
            <p:ph type="ftr" sz="quarter" idx="3"/>
          </p:nvPr>
        </p:nvSpPr>
        <p:spPr>
          <a:xfrm>
            <a:off x="1274264" y="4770967"/>
            <a:ext cx="3092894" cy="3708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NL" sz="900" b="0" i="0" smtClean="0">
                <a:effectLst/>
              </a:defRPr>
            </a:lvl1pPr>
          </a:lstStyle>
          <a:p>
            <a:r>
              <a:rPr lang="nl-NL"/>
              <a:t>LVNL</a:t>
            </a:r>
          </a:p>
        </p:txBody>
      </p:sp>
      <p:sp>
        <p:nvSpPr>
          <p:cNvPr id="12" name="Slide Number Placeholder 5"/>
          <p:cNvSpPr>
            <a:spLocks noGrp="1"/>
          </p:cNvSpPr>
          <p:nvPr userDrawn="1">
            <p:ph type="sldNum" sz="quarter" idx="4"/>
          </p:nvPr>
        </p:nvSpPr>
        <p:spPr>
          <a:xfrm>
            <a:off x="4367158" y="4770968"/>
            <a:ext cx="407045" cy="364701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900">
                <a:solidFill>
                  <a:srgbClr val="1E3C82"/>
                </a:solidFill>
              </a:defRPr>
            </a:lvl1pPr>
          </a:lstStyle>
          <a:p>
            <a:fld id="{BF22F23C-E5EB-2741-8A18-0FBD06ABD51C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6" name="Tekstvak 15"/>
          <p:cNvSpPr txBox="1"/>
          <p:nvPr userDrawn="1"/>
        </p:nvSpPr>
        <p:spPr>
          <a:xfrm>
            <a:off x="-914400" y="2861187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6925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2" r:id="rId2"/>
    <p:sldLayoutId id="2147483673" r:id="rId3"/>
    <p:sldLayoutId id="2147483680" r:id="rId4"/>
    <p:sldLayoutId id="2147483674" r:id="rId5"/>
    <p:sldLayoutId id="2147483679" r:id="rId6"/>
    <p:sldLayoutId id="2147483681" r:id="rId7"/>
    <p:sldLayoutId id="2147483684" r:id="rId8"/>
    <p:sldLayoutId id="2147483685" r:id="rId9"/>
    <p:sldLayoutId id="2147483682" r:id="rId10"/>
    <p:sldLayoutId id="2147483686" r:id="rId11"/>
    <p:sldLayoutId id="2147483687" r:id="rId12"/>
    <p:sldLayoutId id="2147483690" r:id="rId13"/>
    <p:sldLayoutId id="2147483691" r:id="rId14"/>
    <p:sldLayoutId id="2147483675" r:id="rId15"/>
    <p:sldLayoutId id="2147483678" r:id="rId16"/>
    <p:sldLayoutId id="2147483677" r:id="rId17"/>
    <p:sldLayoutId id="2147483661" r:id="rId18"/>
    <p:sldLayoutId id="2147483711" r:id="rId19"/>
    <p:sldLayoutId id="2147483696" r:id="rId20"/>
    <p:sldLayoutId id="2147483712" r:id="rId21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rgbClr val="1E3C82"/>
          </a:solidFill>
          <a:latin typeface="+mn-lt"/>
          <a:ea typeface="+mj-ea"/>
          <a:cs typeface="+mj-cs"/>
        </a:defRPr>
      </a:lvl1pPr>
    </p:titleStyle>
    <p:bodyStyle>
      <a:lvl1pPr marL="136525" indent="-136525" algn="l" defTabSz="685800" rtl="0" eaLnBrk="1" fontAlgn="t" latinLnBrk="0" hangingPunct="1">
        <a:lnSpc>
          <a:spcPct val="90000"/>
        </a:lnSpc>
        <a:spcBef>
          <a:spcPts val="750"/>
        </a:spcBef>
        <a:buClr>
          <a:srgbClr val="F05A23"/>
        </a:buClr>
        <a:buFont typeface="Arial" charset="0"/>
        <a:buChar char="•"/>
        <a:tabLst/>
        <a:defRPr lang="nl-NL" sz="1400" kern="1200" baseline="0" dirty="0" smtClean="0">
          <a:solidFill>
            <a:srgbClr val="1E3C82"/>
          </a:solidFill>
          <a:latin typeface="+mn-lt"/>
          <a:ea typeface="+mn-ea"/>
          <a:cs typeface="+mn-cs"/>
        </a:defRPr>
      </a:lvl1pPr>
      <a:lvl2pPr marL="449263" indent="-106363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tabLst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800100" indent="-11430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tabLst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112838" indent="-84138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tabLst>
          <a:tab pos="1190625" algn="l"/>
        </a:tabLst>
        <a:defRPr sz="11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474788" indent="-103188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tabLst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jpeg"/><Relationship Id="rId5" Type="http://schemas.openxmlformats.org/officeDocument/2006/relationships/image" Target="../media/image16.jpe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://www.lvnl.nl/" TargetMode="Externa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>
          <a:xfrm>
            <a:off x="894636" y="1260350"/>
            <a:ext cx="6253415" cy="997200"/>
          </a:xfrm>
        </p:spPr>
        <p:txBody>
          <a:bodyPr/>
          <a:lstStyle/>
          <a:p>
            <a:r>
              <a:rPr lang="nl-NL" dirty="0"/>
              <a:t>Networking at LVNL</a:t>
            </a:r>
          </a:p>
          <a:p>
            <a:r>
              <a:rPr lang="nl-NL" sz="1800" i="1" dirty="0"/>
              <a:t>Air Traffic Control The Nederlands</a:t>
            </a:r>
            <a:endParaRPr lang="nl-NL" sz="1800" i="1" dirty="0">
              <a:cs typeface="Calibri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D07468-5219-C3A0-5732-3ECC178C355A}"/>
              </a:ext>
            </a:extLst>
          </p:cNvPr>
          <p:cNvSpPr txBox="1"/>
          <p:nvPr/>
        </p:nvSpPr>
        <p:spPr>
          <a:xfrm>
            <a:off x="7910945" y="505691"/>
            <a:ext cx="0" cy="0"/>
          </a:xfrm>
          <a:prstGeom prst="rect">
            <a:avLst/>
          </a:prstGeom>
        </p:spPr>
        <p:txBody>
          <a:bodyPr vert="horz" wrap="none" lIns="0" tIns="0" rIns="0" bIns="0" rtlCol="0">
            <a:normAutofit fontScale="25000" lnSpcReduction="20000"/>
          </a:bodyPr>
          <a:lstStyle/>
          <a:p>
            <a:endParaRPr lang="en-NL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F234D7-E392-5DA9-7F77-AB309B567322}"/>
              </a:ext>
            </a:extLst>
          </p:cNvPr>
          <p:cNvSpPr txBox="1"/>
          <p:nvPr/>
        </p:nvSpPr>
        <p:spPr>
          <a:xfrm>
            <a:off x="7647709" y="484909"/>
            <a:ext cx="0" cy="0"/>
          </a:xfrm>
          <a:prstGeom prst="rect">
            <a:avLst/>
          </a:prstGeom>
        </p:spPr>
        <p:txBody>
          <a:bodyPr vert="horz" wrap="none" lIns="0" tIns="0" rIns="0" bIns="0" rtlCol="0">
            <a:normAutofit fontScale="25000" lnSpcReduction="20000"/>
          </a:bodyPr>
          <a:lstStyle/>
          <a:p>
            <a:endParaRPr lang="en-N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DB7E40-39CA-65BB-6FD4-6AC134F130F9}"/>
              </a:ext>
            </a:extLst>
          </p:cNvPr>
          <p:cNvSpPr txBox="1"/>
          <p:nvPr/>
        </p:nvSpPr>
        <p:spPr>
          <a:xfrm>
            <a:off x="8722581" y="477078"/>
            <a:ext cx="0" cy="0"/>
          </a:xfrm>
          <a:prstGeom prst="rect">
            <a:avLst/>
          </a:prstGeom>
        </p:spPr>
        <p:txBody>
          <a:bodyPr vert="horz" wrap="none" lIns="0" tIns="0" rIns="0" bIns="0" rtlCol="0">
            <a:normAutofit fontScale="25000" lnSpcReduction="20000"/>
          </a:bodyPr>
          <a:lstStyle/>
          <a:p>
            <a:endParaRPr lang="en-NL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FCC586-0F12-5121-0A49-E266DC485DCD}"/>
              </a:ext>
            </a:extLst>
          </p:cNvPr>
          <p:cNvSpPr txBox="1"/>
          <p:nvPr/>
        </p:nvSpPr>
        <p:spPr>
          <a:xfrm>
            <a:off x="8460188" y="492981"/>
            <a:ext cx="0" cy="0"/>
          </a:xfrm>
          <a:prstGeom prst="rect">
            <a:avLst/>
          </a:prstGeom>
        </p:spPr>
        <p:txBody>
          <a:bodyPr vert="horz" wrap="none" lIns="0" tIns="0" rIns="0" bIns="0" rtlCol="0">
            <a:normAutofit fontScale="25000" lnSpcReduction="20000"/>
          </a:bodyPr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45194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9EAFE24F-0093-4758-88D2-85D1016A054C}"/>
              </a:ext>
            </a:extLst>
          </p:cNvPr>
          <p:cNvSpPr txBox="1">
            <a:spLocks/>
          </p:cNvSpPr>
          <p:nvPr/>
        </p:nvSpPr>
        <p:spPr>
          <a:xfrm>
            <a:off x="539827" y="4836414"/>
            <a:ext cx="842790" cy="370800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BA0952-E969-482A-AC1F-30B9A31C59BD}" type="datetime1">
              <a:rPr lang="nl-NL" sz="1100" smtClean="0"/>
              <a:pPr/>
              <a:t>15-10-2024</a:t>
            </a:fld>
            <a:endParaRPr lang="nl-NL" sz="1100"/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06FF1324-112A-40D1-A35D-395ACF06FF76}"/>
              </a:ext>
            </a:extLst>
          </p:cNvPr>
          <p:cNvSpPr txBox="1">
            <a:spLocks/>
          </p:cNvSpPr>
          <p:nvPr/>
        </p:nvSpPr>
        <p:spPr>
          <a:xfrm>
            <a:off x="1274400" y="4837450"/>
            <a:ext cx="3092894" cy="370800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nl-NL" sz="1100"/>
              <a:t>CNS </a:t>
            </a:r>
            <a:r>
              <a:rPr lang="nl-NL" sz="1100" err="1"/>
              <a:t>Datacom</a:t>
            </a:r>
            <a:endParaRPr lang="nl-NL" sz="1100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257FE63F-9336-5442-B4F9-D7F10FECE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3" y="0"/>
            <a:ext cx="913349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5360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7CAE6-8DA8-953F-AEE3-829D59A59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L" sz="3200" dirty="0"/>
              <a:t>Our Networks facilitating ATC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924BBF-3865-7791-79E3-DE01173B434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E1A1F49-CE36-448F-A395-54CCC2A057AD}" type="datetime1">
              <a:rPr lang="nl-NL" smtClean="0"/>
              <a:t>15-10-2024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CD8135-A91D-92BE-139B-9C7CBDACEB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LVNL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20F427-CFE9-D994-56D7-AE9AF3659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F22F23C-E5EB-2741-8A18-0FBD06ABD51C}" type="slidenum">
              <a:rPr lang="nl-NL" smtClean="0"/>
              <a:pPr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47916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BBA1AF-38A3-FC96-B240-598199DA5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0"/>
            <a:ext cx="2757491" cy="994172"/>
          </a:xfrm>
        </p:spPr>
        <p:txBody>
          <a:bodyPr/>
          <a:lstStyle/>
          <a:p>
            <a:r>
              <a:rPr lang="nl-NL" dirty="0" err="1"/>
              <a:t>What</a:t>
            </a:r>
            <a:r>
              <a:rPr lang="nl-NL" dirty="0"/>
              <a:t> is ATC 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74946E2-DE36-0DB6-7541-7D0BE16984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000" y="1139564"/>
            <a:ext cx="3187631" cy="28800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err="1"/>
              <a:t>Separation</a:t>
            </a:r>
            <a:r>
              <a:rPr lang="nl-NL" dirty="0"/>
              <a:t> of Aircraft in “</a:t>
            </a:r>
            <a:r>
              <a:rPr lang="nl-NL" dirty="0" err="1"/>
              <a:t>controlled</a:t>
            </a:r>
            <a:r>
              <a:rPr lang="nl-NL" dirty="0"/>
              <a:t> airspace”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How?</a:t>
            </a:r>
          </a:p>
          <a:p>
            <a:pPr marL="735013" lvl="1" indent="-285750"/>
            <a:r>
              <a:rPr lang="nl-NL" dirty="0"/>
              <a:t>Radar</a:t>
            </a:r>
          </a:p>
          <a:p>
            <a:pPr marL="735013" lvl="1" indent="-285750"/>
            <a:r>
              <a:rPr lang="nl-NL" dirty="0"/>
              <a:t>Radio </a:t>
            </a:r>
            <a:r>
              <a:rPr lang="nl-NL" dirty="0" err="1"/>
              <a:t>comms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822B32C-3DDC-9559-BDD8-4A75C98CB24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BC67F54-5512-4851-BF10-7DAB125BF1DA}" type="datetime1">
              <a:rPr lang="nl-NL" smtClean="0"/>
              <a:t>15-10-2024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938FC58-CB8B-0AFF-FF6A-CB9364CD42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LVNL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BF6B92F-98AE-4B8D-0EEE-98BEA0CFC1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F22F23C-E5EB-2741-8A18-0FBD06ABD51C}" type="slidenum">
              <a:rPr lang="nl-NL" smtClean="0"/>
              <a:pPr/>
              <a:t>12</a:t>
            </a:fld>
            <a:endParaRPr lang="nl-NL"/>
          </a:p>
        </p:txBody>
      </p:sp>
      <p:pic>
        <p:nvPicPr>
          <p:cNvPr id="2050" name="Picture 2" descr="Proximity warning | LVNL">
            <a:extLst>
              <a:ext uri="{FF2B5EF4-FFF2-40B4-BE49-F238E27FC236}">
                <a16:creationId xmlns:a16="http://schemas.microsoft.com/office/drawing/2014/main" id="{CF163470-BECB-3D27-A942-1271577BE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114" y="996920"/>
            <a:ext cx="4413930" cy="2942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VNL neemt nieuw navigatiebaken in gebruik • Piloot &amp; Vliegtuig">
            <a:extLst>
              <a:ext uri="{FF2B5EF4-FFF2-40B4-BE49-F238E27FC236}">
                <a16:creationId xmlns:a16="http://schemas.microsoft.com/office/drawing/2014/main" id="{4E3D0421-BC94-D704-77A1-29B5E1C31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200" y="2462841"/>
            <a:ext cx="3187631" cy="212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52655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7E825E-7B3F-43CC-F2B1-9B5571940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0"/>
            <a:ext cx="3451950" cy="468556"/>
          </a:xfrm>
        </p:spPr>
        <p:txBody>
          <a:bodyPr/>
          <a:lstStyle/>
          <a:p>
            <a:r>
              <a:rPr lang="nl-NL" dirty="0"/>
              <a:t>System Failure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4065224-7264-EB7A-08FA-2EC4C663A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2269" y="636396"/>
            <a:ext cx="4309200" cy="1088459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No radar image:</a:t>
            </a:r>
          </a:p>
          <a:p>
            <a:pPr marL="735013" lvl="1" indent="-285750"/>
            <a:r>
              <a:rPr lang="nl-NL" dirty="0" err="1"/>
              <a:t>Location</a:t>
            </a:r>
            <a:r>
              <a:rPr lang="nl-NL" dirty="0"/>
              <a:t> of </a:t>
            </a:r>
            <a:r>
              <a:rPr lang="nl-NL" dirty="0" err="1"/>
              <a:t>aircraft</a:t>
            </a:r>
            <a:r>
              <a:rPr lang="nl-NL" dirty="0"/>
              <a:t> </a:t>
            </a:r>
            <a:r>
              <a:rPr lang="nl-NL" dirty="0" err="1"/>
              <a:t>not</a:t>
            </a:r>
            <a:r>
              <a:rPr lang="nl-NL" dirty="0"/>
              <a:t> </a:t>
            </a:r>
            <a:r>
              <a:rPr lang="nl-NL" dirty="0" err="1"/>
              <a:t>visible</a:t>
            </a:r>
            <a:r>
              <a:rPr lang="nl-NL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Voice </a:t>
            </a:r>
            <a:r>
              <a:rPr lang="nl-NL" dirty="0" err="1"/>
              <a:t>comms</a:t>
            </a:r>
            <a:r>
              <a:rPr lang="nl-NL" dirty="0"/>
              <a:t>:</a:t>
            </a:r>
          </a:p>
          <a:p>
            <a:pPr marL="735013" lvl="1" indent="-285750"/>
            <a:r>
              <a:rPr lang="nl-NL" dirty="0"/>
              <a:t>No </a:t>
            </a:r>
            <a:r>
              <a:rPr lang="nl-NL" dirty="0" err="1"/>
              <a:t>possibility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separate </a:t>
            </a:r>
            <a:r>
              <a:rPr lang="nl-NL" dirty="0" err="1"/>
              <a:t>aircraft</a:t>
            </a:r>
            <a:r>
              <a:rPr lang="nl-NL" dirty="0"/>
              <a:t>.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D649F8B-6420-B633-9599-BFFCD8BB752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BC67F54-5512-4851-BF10-7DAB125BF1DA}" type="datetime1">
              <a:rPr lang="nl-NL" smtClean="0"/>
              <a:t>15-10-2024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577481-ED38-B79D-17F7-9564B0AA5A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LVNL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309C0C3-5EFD-9A60-B3BC-4D555BCECE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F22F23C-E5EB-2741-8A18-0FBD06ABD51C}" type="slidenum">
              <a:rPr lang="nl-NL" smtClean="0"/>
              <a:pPr/>
              <a:t>13</a:t>
            </a:fld>
            <a:endParaRPr lang="nl-NL"/>
          </a:p>
        </p:txBody>
      </p:sp>
      <p:pic>
        <p:nvPicPr>
          <p:cNvPr id="3074" name="Picture 2" descr="Airplane Stock Illustrations – 302,348 Airplane Stock Illustrations,  Vectors &amp; Clipart - Dreamstime">
            <a:extLst>
              <a:ext uri="{FF2B5EF4-FFF2-40B4-BE49-F238E27FC236}">
                <a16:creationId xmlns:a16="http://schemas.microsoft.com/office/drawing/2014/main" id="{C8A7FFAB-25E4-2DD9-C051-B9CB6C121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39" y="2138142"/>
            <a:ext cx="1264317" cy="714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Airplane Stock Illustrations – 302,348 Airplane Stock Illustrations,  Vectors &amp; Clipart - Dreamstime">
            <a:extLst>
              <a:ext uri="{FF2B5EF4-FFF2-40B4-BE49-F238E27FC236}">
                <a16:creationId xmlns:a16="http://schemas.microsoft.com/office/drawing/2014/main" id="{AC34BEF2-D172-B0A3-B092-87B5A8BFA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64883" y="2138142"/>
            <a:ext cx="1264317" cy="714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3D6CB87B-994D-602E-81E7-EBD45C15B446}"/>
              </a:ext>
            </a:extLst>
          </p:cNvPr>
          <p:cNvSpPr txBox="1"/>
          <p:nvPr/>
        </p:nvSpPr>
        <p:spPr>
          <a:xfrm>
            <a:off x="4062348" y="2997873"/>
            <a:ext cx="80823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/>
              <a:t>500 </a:t>
            </a:r>
            <a:r>
              <a:rPr lang="nl-NL" err="1"/>
              <a:t>mph</a:t>
            </a:r>
            <a:endParaRPr lang="nl-NL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53D85FE7-B31F-10A6-5248-9F87F30054C2}"/>
              </a:ext>
            </a:extLst>
          </p:cNvPr>
          <p:cNvSpPr txBox="1"/>
          <p:nvPr/>
        </p:nvSpPr>
        <p:spPr>
          <a:xfrm>
            <a:off x="1072579" y="2997873"/>
            <a:ext cx="80823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/>
              <a:t>500 </a:t>
            </a:r>
            <a:r>
              <a:rPr lang="nl-NL" err="1"/>
              <a:t>mph</a:t>
            </a:r>
            <a:endParaRPr lang="nl-NL"/>
          </a:p>
        </p:txBody>
      </p:sp>
      <p:cxnSp>
        <p:nvCxnSpPr>
          <p:cNvPr id="12" name="Rechte verbindingslijn met pijl 11">
            <a:extLst>
              <a:ext uri="{FF2B5EF4-FFF2-40B4-BE49-F238E27FC236}">
                <a16:creationId xmlns:a16="http://schemas.microsoft.com/office/drawing/2014/main" id="{C8794B7F-2209-357A-D8A5-85F4199037E5}"/>
              </a:ext>
            </a:extLst>
          </p:cNvPr>
          <p:cNvCxnSpPr>
            <a:cxnSpLocks/>
            <a:stCxn id="3074" idx="3"/>
            <a:endCxn id="8" idx="3"/>
          </p:cNvCxnSpPr>
          <p:nvPr/>
        </p:nvCxnSpPr>
        <p:spPr>
          <a:xfrm>
            <a:off x="2108856" y="2495312"/>
            <a:ext cx="1656027" cy="0"/>
          </a:xfrm>
          <a:prstGeom prst="straightConnector1">
            <a:avLst/>
          </a:prstGeom>
          <a:ln w="539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kstvak 13">
            <a:extLst>
              <a:ext uri="{FF2B5EF4-FFF2-40B4-BE49-F238E27FC236}">
                <a16:creationId xmlns:a16="http://schemas.microsoft.com/office/drawing/2014/main" id="{B25E92C7-57F2-D1DF-82DC-CEF1DB06B569}"/>
              </a:ext>
            </a:extLst>
          </p:cNvPr>
          <p:cNvSpPr txBox="1"/>
          <p:nvPr/>
        </p:nvSpPr>
        <p:spPr>
          <a:xfrm>
            <a:off x="2574270" y="2138142"/>
            <a:ext cx="54053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5 nm</a:t>
            </a:r>
          </a:p>
        </p:txBody>
      </p:sp>
      <p:pic>
        <p:nvPicPr>
          <p:cNvPr id="3076" name="Picture 4" descr="Separation diagram">
            <a:extLst>
              <a:ext uri="{FF2B5EF4-FFF2-40B4-BE49-F238E27FC236}">
                <a16:creationId xmlns:a16="http://schemas.microsoft.com/office/drawing/2014/main" id="{CE114EEA-EC30-97A3-80C2-450717FC1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438" y="468556"/>
            <a:ext cx="3345284" cy="313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6580363D-78BC-6635-5E8E-AE90E7D5F9A0}"/>
              </a:ext>
            </a:extLst>
          </p:cNvPr>
          <p:cNvSpPr txBox="1"/>
          <p:nvPr/>
        </p:nvSpPr>
        <p:spPr>
          <a:xfrm>
            <a:off x="2660916" y="4330541"/>
            <a:ext cx="840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/>
              <a:t>18 sec</a:t>
            </a:r>
          </a:p>
        </p:txBody>
      </p:sp>
      <p:pic>
        <p:nvPicPr>
          <p:cNvPr id="16" name="Picture 2" descr="Airplane Stock Illustrations – 302,348 Airplane Stock Illustrations,  Vectors &amp; Clipart - Dreamstime">
            <a:extLst>
              <a:ext uri="{FF2B5EF4-FFF2-40B4-BE49-F238E27FC236}">
                <a16:creationId xmlns:a16="http://schemas.microsoft.com/office/drawing/2014/main" id="{7D26D9DA-6E69-E3DB-4EF7-6268D360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552" y="3610011"/>
            <a:ext cx="1264317" cy="714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Airplane Stock Illustrations – 302,348 Airplane Stock Illustrations,  Vectors &amp; Clipart - Dreamstime">
            <a:extLst>
              <a:ext uri="{FF2B5EF4-FFF2-40B4-BE49-F238E27FC236}">
                <a16:creationId xmlns:a16="http://schemas.microsoft.com/office/drawing/2014/main" id="{316C15DB-0115-E674-9A12-5B8A224AB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50301" y="3610011"/>
            <a:ext cx="1264317" cy="714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Explosie: 8 punten 17">
            <a:extLst>
              <a:ext uri="{FF2B5EF4-FFF2-40B4-BE49-F238E27FC236}">
                <a16:creationId xmlns:a16="http://schemas.microsoft.com/office/drawing/2014/main" id="{C36D9733-3172-1809-F832-F8DC795C81B7}"/>
              </a:ext>
            </a:extLst>
          </p:cNvPr>
          <p:cNvSpPr/>
          <p:nvPr/>
        </p:nvSpPr>
        <p:spPr>
          <a:xfrm>
            <a:off x="2820711" y="3752379"/>
            <a:ext cx="520706" cy="504825"/>
          </a:xfrm>
          <a:prstGeom prst="irregularSeal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15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/>
      <p:bldP spid="15" grpId="0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16681-F102-2C3F-8524-E7E92A0F9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Three </a:t>
            </a:r>
            <a:r>
              <a:rPr lang="nl-NL" dirty="0" err="1"/>
              <a:t>lane</a:t>
            </a:r>
            <a:r>
              <a:rPr lang="nl-NL" dirty="0"/>
              <a:t> </a:t>
            </a:r>
            <a:r>
              <a:rPr lang="nl-NL" dirty="0" err="1"/>
              <a:t>principle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BD28B4-CE43-F8C6-C475-45EE9FC54B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000" y="1139563"/>
            <a:ext cx="3647158" cy="316374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err="1"/>
              <a:t>Functionality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ATC is “a system”.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Critical systems: 3-lane </a:t>
            </a:r>
            <a:r>
              <a:rPr lang="nl-NL" dirty="0" err="1"/>
              <a:t>principle</a:t>
            </a:r>
            <a:r>
              <a:rPr lang="nl-NL" dirty="0"/>
              <a:t>:</a:t>
            </a:r>
          </a:p>
          <a:p>
            <a:pPr marL="735013" lvl="1" indent="-285750"/>
            <a:r>
              <a:rPr lang="nl-NL" dirty="0"/>
              <a:t>Radar screen (</a:t>
            </a:r>
            <a:r>
              <a:rPr lang="nl-NL" dirty="0" err="1"/>
              <a:t>eyes</a:t>
            </a:r>
            <a:r>
              <a:rPr lang="nl-NL" dirty="0"/>
              <a:t>).</a:t>
            </a:r>
          </a:p>
          <a:p>
            <a:pPr marL="735013" lvl="1" indent="-285750"/>
            <a:r>
              <a:rPr lang="nl-NL" dirty="0"/>
              <a:t>Air-</a:t>
            </a:r>
            <a:r>
              <a:rPr lang="nl-NL" dirty="0" err="1"/>
              <a:t>ground</a:t>
            </a:r>
            <a:r>
              <a:rPr lang="nl-NL" dirty="0"/>
              <a:t> </a:t>
            </a:r>
            <a:r>
              <a:rPr lang="nl-NL" dirty="0" err="1"/>
              <a:t>voice</a:t>
            </a:r>
            <a:r>
              <a:rPr lang="nl-NL" dirty="0"/>
              <a:t> </a:t>
            </a:r>
            <a:r>
              <a:rPr lang="nl-NL" dirty="0" err="1"/>
              <a:t>comms</a:t>
            </a:r>
            <a:r>
              <a:rPr lang="nl-NL" dirty="0"/>
              <a:t> (</a:t>
            </a:r>
            <a:r>
              <a:rPr lang="nl-NL" dirty="0" err="1"/>
              <a:t>primary</a:t>
            </a:r>
            <a:r>
              <a:rPr lang="nl-NL" dirty="0"/>
              <a:t> means of </a:t>
            </a:r>
            <a:r>
              <a:rPr lang="nl-NL" dirty="0" err="1"/>
              <a:t>communication</a:t>
            </a:r>
            <a:r>
              <a:rPr lang="nl-NL" dirty="0"/>
              <a:t> </a:t>
            </a:r>
            <a:r>
              <a:rPr lang="nl-NL" dirty="0" err="1"/>
              <a:t>between</a:t>
            </a:r>
            <a:r>
              <a:rPr lang="nl-NL" dirty="0"/>
              <a:t> </a:t>
            </a:r>
            <a:r>
              <a:rPr lang="nl-NL" dirty="0" err="1"/>
              <a:t>cotroler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pilot).</a:t>
            </a:r>
          </a:p>
          <a:p>
            <a:pPr lvl="1" indent="0">
              <a:buNone/>
            </a:pPr>
            <a:endParaRPr lang="nl-NL" dirty="0"/>
          </a:p>
          <a:p>
            <a:pPr marL="285750" indent="-285750"/>
            <a:endParaRPr lang="nl-NL" dirty="0"/>
          </a:p>
          <a:p>
            <a:pPr marL="735013" lvl="1" indent="-285750"/>
            <a:endParaRPr lang="nl-NL" dirty="0"/>
          </a:p>
          <a:p>
            <a:pPr marL="285750" indent="-285750"/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68272D-7F70-724D-8DA7-38BB095DD1D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A79CBF6-57C2-4DD8-992F-89941BEB33A2}" type="datetime1">
              <a:rPr lang="nl-NL" smtClean="0"/>
              <a:t>15-10-2024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5E9311-1C2A-ADAB-C748-2839DE71FF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LVNL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0D64A-53F0-EFDA-8449-E000B118C2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F22F23C-E5EB-2741-8A18-0FBD06ABD51C}" type="slidenum">
              <a:rPr lang="nl-NL" smtClean="0"/>
              <a:pPr/>
              <a:t>14</a:t>
            </a:fld>
            <a:endParaRPr lang="nl-NL"/>
          </a:p>
        </p:txBody>
      </p:sp>
      <p:pic>
        <p:nvPicPr>
          <p:cNvPr id="1026" name="Picture 2" descr="2.12">
            <a:extLst>
              <a:ext uri="{FF2B5EF4-FFF2-40B4-BE49-F238E27FC236}">
                <a16:creationId xmlns:a16="http://schemas.microsoft.com/office/drawing/2014/main" id="{4A8F84E5-89F2-13C7-05A6-B46A56951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10540" y="1099180"/>
            <a:ext cx="2452186" cy="413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52A6B1A7-45E9-1B5C-3C2C-1C7D966C17BB}"/>
              </a:ext>
            </a:extLst>
          </p:cNvPr>
          <p:cNvSpPr txBox="1"/>
          <p:nvPr/>
        </p:nvSpPr>
        <p:spPr>
          <a:xfrm>
            <a:off x="5108552" y="2229853"/>
            <a:ext cx="26227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 err="1">
                <a:solidFill>
                  <a:schemeClr val="bg1"/>
                </a:solidFill>
              </a:rPr>
              <a:t>Primary</a:t>
            </a:r>
            <a:r>
              <a:rPr lang="nl-NL" sz="2800" b="1" dirty="0">
                <a:solidFill>
                  <a:schemeClr val="bg1"/>
                </a:solidFill>
              </a:rPr>
              <a:t> systems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D219EF37-649A-F873-D283-989EABC203C8}"/>
              </a:ext>
            </a:extLst>
          </p:cNvPr>
          <p:cNvSpPr txBox="1"/>
          <p:nvPr/>
        </p:nvSpPr>
        <p:spPr>
          <a:xfrm>
            <a:off x="5220846" y="3032851"/>
            <a:ext cx="25301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 err="1">
                <a:solidFill>
                  <a:schemeClr val="bg1"/>
                </a:solidFill>
              </a:rPr>
              <a:t>Backup</a:t>
            </a:r>
            <a:r>
              <a:rPr lang="nl-NL" sz="2800" b="1" dirty="0">
                <a:solidFill>
                  <a:schemeClr val="bg1"/>
                </a:solidFill>
              </a:rPr>
              <a:t> systems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DAECB100-9397-FDFB-E4A0-7A851FC3E274}"/>
              </a:ext>
            </a:extLst>
          </p:cNvPr>
          <p:cNvSpPr txBox="1"/>
          <p:nvPr/>
        </p:nvSpPr>
        <p:spPr>
          <a:xfrm>
            <a:off x="4924069" y="3780087"/>
            <a:ext cx="30153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>
                <a:solidFill>
                  <a:schemeClr val="bg1"/>
                </a:solidFill>
              </a:rPr>
              <a:t>Last resort systems</a:t>
            </a:r>
          </a:p>
        </p:txBody>
      </p:sp>
    </p:spTree>
    <p:extLst>
      <p:ext uri="{BB962C8B-B14F-4D97-AF65-F5344CB8AC3E}">
        <p14:creationId xmlns:p14="http://schemas.microsoft.com/office/powerpoint/2010/main" val="21547258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1520CC-0642-4964-B574-7D5DACF13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“Systems on multiple </a:t>
            </a:r>
            <a:r>
              <a:rPr lang="nl-NL" dirty="0" err="1"/>
              <a:t>networks</a:t>
            </a:r>
            <a:r>
              <a:rPr lang="nl-NL" dirty="0"/>
              <a:t>”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2AF8A05-29D0-B94C-A9FF-B76ABC52F4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000" y="1139564"/>
            <a:ext cx="7941400" cy="155551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A </a:t>
            </a:r>
            <a:r>
              <a:rPr lang="nl-NL" dirty="0" err="1"/>
              <a:t>mumber</a:t>
            </a:r>
            <a:r>
              <a:rPr lang="nl-NL" dirty="0"/>
              <a:t> of </a:t>
            </a:r>
            <a:r>
              <a:rPr lang="nl-NL" dirty="0" err="1"/>
              <a:t>critical</a:t>
            </a:r>
            <a:r>
              <a:rPr lang="nl-NL" dirty="0"/>
              <a:t> systems are </a:t>
            </a:r>
            <a:r>
              <a:rPr lang="nl-NL" dirty="0" err="1"/>
              <a:t>connected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a </a:t>
            </a:r>
            <a:r>
              <a:rPr lang="nl-NL" dirty="0" err="1"/>
              <a:t>duplicate</a:t>
            </a:r>
            <a:r>
              <a:rPr lang="nl-NL" dirty="0"/>
              <a:t> LAN </a:t>
            </a:r>
            <a:r>
              <a:rPr lang="nl-NL" dirty="0" err="1"/>
              <a:t>network</a:t>
            </a:r>
            <a:r>
              <a:rPr lang="nl-NL" dirty="0"/>
              <a:t> environment:</a:t>
            </a:r>
          </a:p>
          <a:p>
            <a:pPr marL="735013" lvl="1" indent="-285750"/>
            <a:r>
              <a:rPr lang="nl-NL" dirty="0"/>
              <a:t>Data is </a:t>
            </a:r>
            <a:r>
              <a:rPr lang="nl-NL" dirty="0" err="1"/>
              <a:t>duped</a:t>
            </a:r>
            <a:r>
              <a:rPr lang="nl-NL" dirty="0"/>
              <a:t> on </a:t>
            </a:r>
            <a:r>
              <a:rPr lang="nl-NL" dirty="0" err="1"/>
              <a:t>both</a:t>
            </a:r>
            <a:r>
              <a:rPr lang="nl-NL" dirty="0"/>
              <a:t> </a:t>
            </a:r>
            <a:r>
              <a:rPr lang="nl-NL" dirty="0" err="1"/>
              <a:t>networks</a:t>
            </a:r>
            <a:r>
              <a:rPr lang="nl-NL" dirty="0"/>
              <a:t>.</a:t>
            </a:r>
          </a:p>
          <a:p>
            <a:pPr marL="735013" lvl="1" indent="-285750"/>
            <a:r>
              <a:rPr lang="nl-NL" dirty="0" err="1"/>
              <a:t>Switching</a:t>
            </a:r>
            <a:r>
              <a:rPr lang="nl-NL" dirty="0"/>
              <a:t> </a:t>
            </a:r>
            <a:r>
              <a:rPr lang="nl-NL" dirty="0" err="1"/>
              <a:t>between</a:t>
            </a:r>
            <a:r>
              <a:rPr lang="nl-NL" dirty="0"/>
              <a:t> </a:t>
            </a:r>
            <a:r>
              <a:rPr lang="nl-NL" dirty="0" err="1"/>
              <a:t>networks</a:t>
            </a:r>
            <a:r>
              <a:rPr lang="nl-NL" dirty="0"/>
              <a:t> is up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application</a:t>
            </a:r>
            <a:r>
              <a:rPr lang="nl-NL" dirty="0"/>
              <a:t>.</a:t>
            </a:r>
          </a:p>
          <a:p>
            <a:pPr marL="735013" lvl="1" indent="-285750"/>
            <a:r>
              <a:rPr lang="nl-NL" dirty="0" err="1"/>
              <a:t>Almost</a:t>
            </a:r>
            <a:r>
              <a:rPr lang="nl-NL" dirty="0"/>
              <a:t> no </a:t>
            </a:r>
            <a:r>
              <a:rPr lang="nl-NL" dirty="0" err="1"/>
              <a:t>interruption</a:t>
            </a:r>
            <a:r>
              <a:rPr lang="nl-NL" dirty="0"/>
              <a:t> in service </a:t>
            </a:r>
            <a:r>
              <a:rPr lang="nl-NL" dirty="0" err="1"/>
              <a:t>when</a:t>
            </a:r>
            <a:r>
              <a:rPr lang="nl-NL" dirty="0"/>
              <a:t> </a:t>
            </a:r>
            <a:r>
              <a:rPr lang="nl-NL" dirty="0" err="1"/>
              <a:t>switching</a:t>
            </a:r>
            <a:r>
              <a:rPr lang="nl-NL" dirty="0"/>
              <a:t> </a:t>
            </a:r>
            <a:r>
              <a:rPr lang="nl-NL" dirty="0" err="1"/>
              <a:t>networks</a:t>
            </a:r>
            <a:r>
              <a:rPr lang="nl-NL" dirty="0"/>
              <a:t>.</a:t>
            </a:r>
          </a:p>
          <a:p>
            <a:r>
              <a:rPr lang="nl-NL" dirty="0" err="1"/>
              <a:t>Example</a:t>
            </a:r>
            <a:r>
              <a:rPr lang="nl-NL" dirty="0"/>
              <a:t>: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62674D2-E3F9-B723-5059-1160374E098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BC67F54-5512-4851-BF10-7DAB125BF1DA}" type="datetime1">
              <a:rPr lang="nl-NL" smtClean="0"/>
              <a:t>15-10-2024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A5C2C2B-781E-5654-6D3A-D7AAD2B9D4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LVNL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5CF2972-209D-9EBA-77CA-E4B3A62BF9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F22F23C-E5EB-2741-8A18-0FBD06ABD51C}" type="slidenum">
              <a:rPr lang="nl-NL" smtClean="0"/>
              <a:pPr/>
              <a:t>15</a:t>
            </a:fld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81943A7A-D910-8C9F-A238-CD3219800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1873" y="2098687"/>
            <a:ext cx="2340254" cy="244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8891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4809AE-35C8-56E6-9CF2-CEECDD9E8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A534A-E07A-4CAB-07C3-A691567FE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L" sz="3200" dirty="0"/>
              <a:t>Our Networks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7F59FF-C00E-10BD-C1BC-CC5263AB493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E1A1F49-CE36-448F-A395-54CCC2A057AD}" type="datetime1">
              <a:rPr lang="nl-NL" smtClean="0"/>
              <a:t>15-10-2024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28F656-2141-DFFF-7C75-0F7D26BDCC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LVNL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6FAB83-467C-2006-A4EA-BDAF0AD5BF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F22F23C-E5EB-2741-8A18-0FBD06ABD51C}" type="slidenum">
              <a:rPr lang="nl-NL" smtClean="0"/>
              <a:pPr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10066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16681-F102-2C3F-8524-E7E92A0F9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0"/>
            <a:ext cx="7627166" cy="994172"/>
          </a:xfrm>
        </p:spPr>
        <p:txBody>
          <a:bodyPr/>
          <a:lstStyle/>
          <a:p>
            <a:r>
              <a:rPr lang="en-GB" dirty="0"/>
              <a:t>Applications on the LVNL networks (OPS)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BD28B4-CE43-F8C6-C475-45EE9FC54B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000" y="1146490"/>
            <a:ext cx="7941400" cy="3473217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Systems </a:t>
            </a:r>
            <a:r>
              <a:rPr lang="nl-NL" dirty="0" err="1"/>
              <a:t>for</a:t>
            </a:r>
            <a:r>
              <a:rPr lang="nl-NL" dirty="0"/>
              <a:t> </a:t>
            </a:r>
          </a:p>
          <a:p>
            <a:pPr marL="735013" lvl="1" indent="-285750"/>
            <a:r>
              <a:rPr lang="nl-NL" dirty="0"/>
              <a:t>Pilots</a:t>
            </a:r>
          </a:p>
          <a:p>
            <a:pPr marL="735013" lvl="1" indent="-285750"/>
            <a:r>
              <a:rPr lang="nl-NL" dirty="0"/>
              <a:t>ATC.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Radar screen:</a:t>
            </a:r>
          </a:p>
          <a:p>
            <a:pPr marL="735013" lvl="1" indent="-285750"/>
            <a:r>
              <a:rPr lang="nl-NL" dirty="0"/>
              <a:t>Air traffic </a:t>
            </a:r>
            <a:r>
              <a:rPr lang="nl-NL" dirty="0" err="1"/>
              <a:t>situation</a:t>
            </a:r>
            <a:r>
              <a:rPr lang="nl-NL" dirty="0"/>
              <a:t> picture (RADAR screen, VDF)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Voice </a:t>
            </a:r>
            <a:r>
              <a:rPr lang="nl-NL" dirty="0" err="1"/>
              <a:t>comms</a:t>
            </a:r>
            <a:r>
              <a:rPr lang="nl-NL" dirty="0"/>
              <a:t>:</a:t>
            </a:r>
          </a:p>
          <a:p>
            <a:pPr marL="735013" lvl="1" indent="-285750"/>
            <a:r>
              <a:rPr lang="nl-NL" dirty="0" err="1"/>
              <a:t>Ground-Ground</a:t>
            </a:r>
            <a:r>
              <a:rPr lang="nl-NL" dirty="0"/>
              <a:t> </a:t>
            </a:r>
            <a:r>
              <a:rPr lang="nl-NL" dirty="0" err="1"/>
              <a:t>voice</a:t>
            </a:r>
            <a:r>
              <a:rPr lang="nl-NL" dirty="0"/>
              <a:t> </a:t>
            </a:r>
            <a:r>
              <a:rPr lang="nl-NL" dirty="0" err="1"/>
              <a:t>communication</a:t>
            </a:r>
            <a:endParaRPr lang="nl-NL" dirty="0"/>
          </a:p>
          <a:p>
            <a:pPr marL="735013" lvl="1" indent="-285750"/>
            <a:r>
              <a:rPr lang="nl-NL" dirty="0" err="1"/>
              <a:t>Ground</a:t>
            </a:r>
            <a:r>
              <a:rPr lang="nl-NL" dirty="0"/>
              <a:t>-Air </a:t>
            </a:r>
            <a:r>
              <a:rPr lang="nl-NL" dirty="0" err="1"/>
              <a:t>voice</a:t>
            </a:r>
            <a:r>
              <a:rPr lang="nl-NL" dirty="0"/>
              <a:t> </a:t>
            </a:r>
            <a:r>
              <a:rPr lang="nl-NL" dirty="0" err="1"/>
              <a:t>communication</a:t>
            </a: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err="1"/>
              <a:t>Aux</a:t>
            </a:r>
            <a:r>
              <a:rPr lang="nl-NL" dirty="0"/>
              <a:t> systems: </a:t>
            </a:r>
          </a:p>
          <a:p>
            <a:pPr marL="735013" lvl="1" indent="-285750"/>
            <a:r>
              <a:rPr lang="nl-NL" dirty="0" err="1"/>
              <a:t>Flightplan</a:t>
            </a:r>
            <a:r>
              <a:rPr lang="nl-NL" dirty="0"/>
              <a:t> data exchange</a:t>
            </a:r>
          </a:p>
          <a:p>
            <a:pPr marL="735013" lvl="1" indent="-285750"/>
            <a:r>
              <a:rPr lang="nl-NL" dirty="0"/>
              <a:t>Meteorological data exchange</a:t>
            </a:r>
          </a:p>
          <a:p>
            <a:pPr marL="735013" lvl="1" indent="-285750"/>
            <a:r>
              <a:rPr lang="nl-NL" dirty="0" err="1"/>
              <a:t>Recording</a:t>
            </a:r>
            <a:r>
              <a:rPr lang="nl-NL" dirty="0"/>
              <a:t> data</a:t>
            </a:r>
          </a:p>
          <a:p>
            <a:pPr marL="735013" lvl="1" indent="-285750"/>
            <a:r>
              <a:rPr lang="nl-NL" dirty="0"/>
              <a:t>Monitoring </a:t>
            </a:r>
            <a:r>
              <a:rPr lang="nl-NL" dirty="0" err="1"/>
              <a:t>and</a:t>
            </a:r>
            <a:r>
              <a:rPr lang="nl-NL" dirty="0"/>
              <a:t> control</a:t>
            </a:r>
          </a:p>
          <a:p>
            <a:pPr marL="735013" lvl="1" indent="-285750"/>
            <a:r>
              <a:rPr lang="nl-NL" dirty="0"/>
              <a:t>Aircraft </a:t>
            </a:r>
            <a:r>
              <a:rPr lang="nl-NL" dirty="0" err="1"/>
              <a:t>Navigation</a:t>
            </a:r>
            <a:r>
              <a:rPr lang="nl-NL" dirty="0"/>
              <a:t> data (VOR/DME </a:t>
            </a:r>
            <a:r>
              <a:rPr lang="nl-NL" dirty="0" err="1"/>
              <a:t>beacons</a:t>
            </a:r>
            <a:r>
              <a:rPr lang="nl-NL" dirty="0"/>
              <a:t>, ILS at </a:t>
            </a:r>
            <a:r>
              <a:rPr lang="nl-NL" dirty="0" err="1"/>
              <a:t>runways</a:t>
            </a:r>
            <a:r>
              <a:rPr lang="nl-NL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68272D-7F70-724D-8DA7-38BB095DD1D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10B52F2-AC8B-4F3A-8894-B7F2CF2943F0}" type="datetime1">
              <a:rPr lang="nl-NL" smtClean="0"/>
              <a:t>15-10-2024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5E9311-1C2A-ADAB-C748-2839DE71FF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LVNL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0D64A-53F0-EFDA-8449-E000B118C2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F22F23C-E5EB-2741-8A18-0FBD06ABD51C}" type="slidenum">
              <a:rPr lang="nl-NL" smtClean="0"/>
              <a:pPr/>
              <a:t>17</a:t>
            </a:fld>
            <a:endParaRPr lang="nl-N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7952BF-A06C-9430-F1EA-07E2D08FB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1758" y="994172"/>
            <a:ext cx="1969642" cy="186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1670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1322CE45-24B7-0A73-0381-679C07EF7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The Networks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174F2D9F-7E66-C67B-5ADB-2E2C7FFF94D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6669688-4C50-43DF-AAEE-504227AAC4BE}" type="datetime1">
              <a:rPr lang="nl-NL" smtClean="0"/>
              <a:t>15-10-2024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36B8CE0-78B7-9C9A-8AFA-E31DFA4392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LVNL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FE44585-6EF7-BA4D-736F-0849C91279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F22F23C-E5EB-2741-8A18-0FBD06ABD51C}" type="slidenum">
              <a:rPr lang="nl-NL" smtClean="0"/>
              <a:pPr/>
              <a:t>18</a:t>
            </a:fld>
            <a:endParaRPr lang="nl-NL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E0F1E5A4-65DF-778D-36AB-58334A207DE5}"/>
              </a:ext>
            </a:extLst>
          </p:cNvPr>
          <p:cNvSpPr txBox="1"/>
          <p:nvPr/>
        </p:nvSpPr>
        <p:spPr>
          <a:xfrm>
            <a:off x="-6632" y="3536519"/>
            <a:ext cx="2274474" cy="113107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b="1" dirty="0"/>
              <a:t>BRAIN</a:t>
            </a:r>
            <a:r>
              <a:rPr lang="nl-NL" dirty="0"/>
              <a:t> Networks:</a:t>
            </a:r>
          </a:p>
          <a:p>
            <a:pPr marL="285750" indent="-285750">
              <a:buFontTx/>
              <a:buChar char="-"/>
            </a:pPr>
            <a:r>
              <a:rPr lang="nl-NL" dirty="0" err="1"/>
              <a:t>Around</a:t>
            </a:r>
            <a:r>
              <a:rPr lang="nl-NL" dirty="0"/>
              <a:t> </a:t>
            </a:r>
            <a:r>
              <a:rPr lang="nl-NL" dirty="0" err="1"/>
              <a:t>Airfields</a:t>
            </a:r>
            <a:endParaRPr lang="nl-NL" dirty="0"/>
          </a:p>
          <a:p>
            <a:pPr marL="285750" indent="-285750">
              <a:buFontTx/>
              <a:buChar char="-"/>
            </a:pPr>
            <a:r>
              <a:rPr lang="nl-NL" dirty="0"/>
              <a:t>Sensors (eg. KNMI)</a:t>
            </a:r>
          </a:p>
          <a:p>
            <a:pPr marL="285750" indent="-285750">
              <a:buFontTx/>
              <a:buChar char="-"/>
            </a:pPr>
            <a:r>
              <a:rPr lang="nl-NL" dirty="0"/>
              <a:t>Ring </a:t>
            </a:r>
            <a:r>
              <a:rPr lang="nl-NL" dirty="0" err="1"/>
              <a:t>network</a:t>
            </a:r>
            <a:endParaRPr lang="nl-NL" dirty="0"/>
          </a:p>
          <a:p>
            <a:pPr marL="285750" indent="-285750">
              <a:buFontTx/>
              <a:buChar char="-"/>
            </a:pPr>
            <a:r>
              <a:rPr lang="nl-NL" dirty="0"/>
              <a:t>Cisco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DFF3F3DC-93CE-460F-818D-BEE46E3F0224}"/>
              </a:ext>
            </a:extLst>
          </p:cNvPr>
          <p:cNvSpPr txBox="1"/>
          <p:nvPr/>
        </p:nvSpPr>
        <p:spPr>
          <a:xfrm>
            <a:off x="2301368" y="3542618"/>
            <a:ext cx="2308589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b="1" dirty="0"/>
              <a:t>MUSTANG</a:t>
            </a:r>
            <a:r>
              <a:rPr lang="nl-NL" dirty="0"/>
              <a:t> Networks:</a:t>
            </a:r>
          </a:p>
          <a:p>
            <a:pPr marL="285750" indent="-285750">
              <a:buFontTx/>
              <a:buChar char="-"/>
            </a:pPr>
            <a:r>
              <a:rPr lang="nl-NL" dirty="0" err="1"/>
              <a:t>Nation</a:t>
            </a:r>
            <a:r>
              <a:rPr lang="nl-NL" dirty="0"/>
              <a:t> Wide </a:t>
            </a:r>
          </a:p>
          <a:p>
            <a:pPr marL="285750" indent="-285750">
              <a:buFontTx/>
              <a:buChar char="-"/>
            </a:pPr>
            <a:r>
              <a:rPr lang="nl-NL" dirty="0"/>
              <a:t>Transport</a:t>
            </a:r>
          </a:p>
          <a:p>
            <a:pPr marL="285750" indent="-285750">
              <a:buFontTx/>
              <a:buChar char="-"/>
            </a:pPr>
            <a:r>
              <a:rPr lang="nl-NL" dirty="0"/>
              <a:t>Cisco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9BFD77EC-72FA-74A8-C2E7-F1490051289D}"/>
              </a:ext>
            </a:extLst>
          </p:cNvPr>
          <p:cNvSpPr txBox="1"/>
          <p:nvPr/>
        </p:nvSpPr>
        <p:spPr>
          <a:xfrm>
            <a:off x="6879617" y="3526272"/>
            <a:ext cx="2189949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b="1" dirty="0"/>
              <a:t>FENCE</a:t>
            </a:r>
            <a:r>
              <a:rPr lang="nl-NL" dirty="0"/>
              <a:t> Firewall Infra:</a:t>
            </a:r>
          </a:p>
          <a:p>
            <a:pPr marL="285750" indent="-285750">
              <a:buFontTx/>
              <a:buChar char="-"/>
            </a:pPr>
            <a:r>
              <a:rPr lang="nl-NL" dirty="0"/>
              <a:t>Networking Security</a:t>
            </a:r>
          </a:p>
          <a:p>
            <a:pPr marL="285750" indent="-285750">
              <a:buFontTx/>
              <a:buChar char="-"/>
            </a:pPr>
            <a:r>
              <a:rPr lang="nl-NL" dirty="0" err="1"/>
              <a:t>Multilayer</a:t>
            </a:r>
            <a:endParaRPr lang="nl-NL" dirty="0"/>
          </a:p>
          <a:p>
            <a:pPr marL="285750" indent="-285750">
              <a:buFontTx/>
              <a:buChar char="-"/>
            </a:pPr>
            <a:r>
              <a:rPr lang="nl-NL" dirty="0" err="1"/>
              <a:t>Not</a:t>
            </a:r>
            <a:r>
              <a:rPr lang="nl-NL" dirty="0"/>
              <a:t> </a:t>
            </a:r>
            <a:r>
              <a:rPr lang="nl-NL" dirty="0" err="1"/>
              <a:t>disclosed</a:t>
            </a:r>
            <a:endParaRPr lang="nl-NL" dirty="0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60786188-5519-AFC4-6ED2-0C51DDAC24C4}"/>
              </a:ext>
            </a:extLst>
          </p:cNvPr>
          <p:cNvSpPr txBox="1"/>
          <p:nvPr/>
        </p:nvSpPr>
        <p:spPr>
          <a:xfrm>
            <a:off x="4643483" y="3536518"/>
            <a:ext cx="2189949" cy="113107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b="1" dirty="0"/>
              <a:t>GAIN</a:t>
            </a:r>
            <a:r>
              <a:rPr lang="nl-NL" dirty="0"/>
              <a:t> Networks:</a:t>
            </a:r>
          </a:p>
          <a:p>
            <a:pPr marL="285750" indent="-285750">
              <a:buFontTx/>
              <a:buChar char="-"/>
            </a:pPr>
            <a:r>
              <a:rPr lang="nl-NL" dirty="0"/>
              <a:t>MAIN ATC LAN</a:t>
            </a:r>
          </a:p>
          <a:p>
            <a:pPr marL="285750" indent="-285750">
              <a:buFontTx/>
              <a:buChar char="-"/>
            </a:pPr>
            <a:r>
              <a:rPr lang="nl-NL" dirty="0" err="1"/>
              <a:t>All</a:t>
            </a:r>
            <a:r>
              <a:rPr lang="nl-NL" dirty="0"/>
              <a:t> systems @ </a:t>
            </a:r>
            <a:r>
              <a:rPr lang="nl-NL" dirty="0" err="1"/>
              <a:t>SPLo</a:t>
            </a:r>
            <a:r>
              <a:rPr lang="nl-NL" dirty="0"/>
              <a:t> / reg</a:t>
            </a:r>
          </a:p>
          <a:p>
            <a:pPr marL="285750" indent="-285750">
              <a:buFontTx/>
              <a:buChar char="-"/>
            </a:pPr>
            <a:r>
              <a:rPr lang="nl-NL" dirty="0"/>
              <a:t>MPLS</a:t>
            </a:r>
          </a:p>
          <a:p>
            <a:pPr marL="285750" indent="-285750">
              <a:buFontTx/>
              <a:buChar char="-"/>
            </a:pPr>
            <a:r>
              <a:rPr lang="nl-NL" dirty="0"/>
              <a:t>Cisco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E9BC9E20-CEE4-D7B7-C697-6D2D6032643E}"/>
              </a:ext>
            </a:extLst>
          </p:cNvPr>
          <p:cNvSpPr txBox="1"/>
          <p:nvPr/>
        </p:nvSpPr>
        <p:spPr>
          <a:xfrm>
            <a:off x="6879617" y="81007"/>
            <a:ext cx="2189949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b="1" dirty="0"/>
              <a:t>KA</a:t>
            </a:r>
            <a:r>
              <a:rPr lang="nl-NL" dirty="0"/>
              <a:t> </a:t>
            </a:r>
            <a:r>
              <a:rPr lang="nl-NL" dirty="0" err="1"/>
              <a:t>network</a:t>
            </a:r>
            <a:r>
              <a:rPr lang="nl-NL" dirty="0"/>
              <a:t>, NON OPS:</a:t>
            </a:r>
          </a:p>
          <a:p>
            <a:pPr marL="285750" indent="-285750">
              <a:buFontTx/>
              <a:buChar char="-"/>
            </a:pPr>
            <a:r>
              <a:rPr lang="nl-NL" dirty="0"/>
              <a:t>Office </a:t>
            </a:r>
          </a:p>
          <a:p>
            <a:pPr marL="285750" indent="-285750">
              <a:buFontTx/>
              <a:buChar char="-"/>
            </a:pPr>
            <a:r>
              <a:rPr lang="nl-NL" dirty="0"/>
              <a:t>Support </a:t>
            </a:r>
            <a:r>
              <a:rPr lang="nl-NL" dirty="0" err="1"/>
              <a:t>network</a:t>
            </a:r>
            <a:endParaRPr lang="nl-NL" dirty="0"/>
          </a:p>
          <a:p>
            <a:pPr marL="285750" indent="-285750">
              <a:buFontTx/>
              <a:buChar char="-"/>
            </a:pPr>
            <a:r>
              <a:rPr lang="nl-NL" dirty="0"/>
              <a:t>Cisco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203116-5E07-729D-CF1E-DFB40E4CE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545" y="1155669"/>
            <a:ext cx="6788727" cy="223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03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33E645-3BA0-3942-61FE-6521AEBE4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 isometric view of an airport&#10;&#10;Description automatically generated">
            <a:extLst>
              <a:ext uri="{FF2B5EF4-FFF2-40B4-BE49-F238E27FC236}">
                <a16:creationId xmlns:a16="http://schemas.microsoft.com/office/drawing/2014/main" id="{A8B55A11-739D-B16D-E2DA-27034F7B28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5" y="3400104"/>
            <a:ext cx="1522823" cy="917866"/>
          </a:xfrm>
          <a:prstGeom prst="rect">
            <a:avLst/>
          </a:prstGeom>
        </p:spPr>
      </p:pic>
      <p:sp>
        <p:nvSpPr>
          <p:cNvPr id="187" name="Tijdelijke aanduiding voor dianummer 3">
            <a:extLst>
              <a:ext uri="{FF2B5EF4-FFF2-40B4-BE49-F238E27FC236}">
                <a16:creationId xmlns:a16="http://schemas.microsoft.com/office/drawing/2014/main" id="{E1DBF6B1-9F78-D356-69DF-ECB5D78CB169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4617209" y="4893903"/>
            <a:ext cx="115416" cy="13849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19</a:t>
            </a:fld>
            <a:endParaRPr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09B80F-B115-3C85-D6BD-718E63783BB4}"/>
              </a:ext>
            </a:extLst>
          </p:cNvPr>
          <p:cNvSpPr/>
          <p:nvPr/>
        </p:nvSpPr>
        <p:spPr>
          <a:xfrm>
            <a:off x="3845560" y="1584960"/>
            <a:ext cx="822960" cy="15087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>
            <a:solidFill>
              <a:srgbClr val="00B0F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685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NL" sz="13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94B3254-A842-D86D-571B-5ADFEDE54A21}"/>
              </a:ext>
            </a:extLst>
          </p:cNvPr>
          <p:cNvSpPr/>
          <p:nvPr/>
        </p:nvSpPr>
        <p:spPr>
          <a:xfrm>
            <a:off x="4781597" y="1584960"/>
            <a:ext cx="822960" cy="15087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 cap="flat">
            <a:solidFill>
              <a:srgbClr val="00B0F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685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NL" sz="13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6C0003-260F-319E-5F64-2709FEEA0F1D}"/>
              </a:ext>
            </a:extLst>
          </p:cNvPr>
          <p:cNvSpPr txBox="1"/>
          <p:nvPr/>
        </p:nvSpPr>
        <p:spPr>
          <a:xfrm>
            <a:off x="3830904" y="1558586"/>
            <a:ext cx="366983" cy="2923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685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NL" sz="13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HQ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14155B-EC91-6605-D7C2-4E6EC193AEF1}"/>
              </a:ext>
            </a:extLst>
          </p:cNvPr>
          <p:cNvSpPr txBox="1"/>
          <p:nvPr/>
        </p:nvSpPr>
        <p:spPr>
          <a:xfrm>
            <a:off x="5014492" y="1536943"/>
            <a:ext cx="582883" cy="2923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685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NL" sz="13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Polaris</a:t>
            </a:r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2430F17F-7222-1448-B641-E3CA1B0B9D64}"/>
              </a:ext>
            </a:extLst>
          </p:cNvPr>
          <p:cNvSpPr/>
          <p:nvPr/>
        </p:nvSpPr>
        <p:spPr>
          <a:xfrm>
            <a:off x="4170062" y="2571750"/>
            <a:ext cx="1036320" cy="635000"/>
          </a:xfrm>
          <a:prstGeom prst="cloud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685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NL" sz="13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9353EE-ED2A-5ED1-6DDA-82CC8670F4A2}"/>
              </a:ext>
            </a:extLst>
          </p:cNvPr>
          <p:cNvSpPr txBox="1"/>
          <p:nvPr/>
        </p:nvSpPr>
        <p:spPr>
          <a:xfrm>
            <a:off x="4512250" y="2733876"/>
            <a:ext cx="467360" cy="2923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685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NL"/>
              <a:t>KA</a:t>
            </a:r>
            <a:endParaRPr kumimoji="0" lang="en-NL" sz="13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7D3F8B6-2563-02A6-9B05-F4F5287B8EAD}"/>
              </a:ext>
            </a:extLst>
          </p:cNvPr>
          <p:cNvSpPr txBox="1"/>
          <p:nvPr/>
        </p:nvSpPr>
        <p:spPr>
          <a:xfrm>
            <a:off x="96520" y="4063045"/>
            <a:ext cx="480296" cy="2923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685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NL" sz="13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EHRD</a:t>
            </a:r>
          </a:p>
        </p:txBody>
      </p:sp>
      <p:grpSp>
        <p:nvGrpSpPr>
          <p:cNvPr id="196" name="Group 195">
            <a:extLst>
              <a:ext uri="{FF2B5EF4-FFF2-40B4-BE49-F238E27FC236}">
                <a16:creationId xmlns:a16="http://schemas.microsoft.com/office/drawing/2014/main" id="{8213082E-95AC-5B08-A1C2-965B58F3E579}"/>
              </a:ext>
            </a:extLst>
          </p:cNvPr>
          <p:cNvGrpSpPr/>
          <p:nvPr/>
        </p:nvGrpSpPr>
        <p:grpSpPr>
          <a:xfrm>
            <a:off x="915014" y="3223672"/>
            <a:ext cx="694643" cy="435758"/>
            <a:chOff x="915014" y="3223672"/>
            <a:chExt cx="694643" cy="435758"/>
          </a:xfrm>
        </p:grpSpPr>
        <p:sp>
          <p:nvSpPr>
            <p:cNvPr id="28" name="Cloud 27">
              <a:extLst>
                <a:ext uri="{FF2B5EF4-FFF2-40B4-BE49-F238E27FC236}">
                  <a16:creationId xmlns:a16="http://schemas.microsoft.com/office/drawing/2014/main" id="{EF81E7DE-837E-E3CF-9294-2A636147559D}"/>
                </a:ext>
              </a:extLst>
            </p:cNvPr>
            <p:cNvSpPr/>
            <p:nvPr/>
          </p:nvSpPr>
          <p:spPr>
            <a:xfrm>
              <a:off x="915014" y="3223672"/>
              <a:ext cx="694643" cy="435758"/>
            </a:xfrm>
            <a:prstGeom prst="cloud">
              <a:avLst/>
            </a:prstGeom>
            <a:gradFill>
              <a:gsLst>
                <a:gs pos="2000">
                  <a:srgbClr val="00B050"/>
                </a:gs>
                <a:gs pos="64000">
                  <a:srgbClr val="00B0F0"/>
                </a:gs>
                <a:gs pos="100000">
                  <a:srgbClr val="00B0F0"/>
                </a:gs>
              </a:gsLst>
              <a:lin ang="16200000" scaled="1"/>
            </a:gradFill>
            <a:ln w="12700" cap="flat">
              <a:solidFill>
                <a:schemeClr val="accent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685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NL" sz="13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B13B513-3C92-F191-40A1-94BAD9C01AB4}"/>
                </a:ext>
              </a:extLst>
            </p:cNvPr>
            <p:cNvSpPr txBox="1"/>
            <p:nvPr/>
          </p:nvSpPr>
          <p:spPr>
            <a:xfrm>
              <a:off x="1082469" y="3304539"/>
              <a:ext cx="389151" cy="2308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685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NL" sz="90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GAIN</a:t>
              </a:r>
              <a:endParaRPr kumimoji="0" lang="en-NL" sz="80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</p:grpSp>
      <p:sp>
        <p:nvSpPr>
          <p:cNvPr id="30" name="Cloud 29">
            <a:extLst>
              <a:ext uri="{FF2B5EF4-FFF2-40B4-BE49-F238E27FC236}">
                <a16:creationId xmlns:a16="http://schemas.microsoft.com/office/drawing/2014/main" id="{4DB6BEE8-8BDC-2B25-E121-8D9378F84F43}"/>
              </a:ext>
            </a:extLst>
          </p:cNvPr>
          <p:cNvSpPr/>
          <p:nvPr/>
        </p:nvSpPr>
        <p:spPr>
          <a:xfrm>
            <a:off x="948528" y="4130504"/>
            <a:ext cx="651698" cy="449855"/>
          </a:xfrm>
          <a:prstGeom prst="cloud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685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NL" sz="13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9D96709-210F-87D4-BBC6-92880FFE2B50}"/>
              </a:ext>
            </a:extLst>
          </p:cNvPr>
          <p:cNvSpPr txBox="1"/>
          <p:nvPr/>
        </p:nvSpPr>
        <p:spPr>
          <a:xfrm>
            <a:off x="1133785" y="4240016"/>
            <a:ext cx="281184" cy="2308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685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NL" sz="90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KA</a:t>
            </a:r>
            <a:endParaRPr kumimoji="0" lang="en-NL" sz="800" i="0" u="none" strike="noStrike" cap="none" spc="0" normalizeH="0" baseline="0">
              <a:ln>
                <a:noFill/>
              </a:ln>
              <a:solidFill>
                <a:schemeClr val="tx1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34" name="Picture 33" descr="A isometric view of an airport&#10;&#10;Description automatically generated">
            <a:extLst>
              <a:ext uri="{FF2B5EF4-FFF2-40B4-BE49-F238E27FC236}">
                <a16:creationId xmlns:a16="http://schemas.microsoft.com/office/drawing/2014/main" id="{CF00AFCF-DA0F-12E2-65AC-545D66B404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748" y="597937"/>
            <a:ext cx="1591961" cy="959538"/>
          </a:xfrm>
          <a:prstGeom prst="rect">
            <a:avLst/>
          </a:prstGeom>
        </p:spPr>
      </p:pic>
      <p:grpSp>
        <p:nvGrpSpPr>
          <p:cNvPr id="142" name="Group 141">
            <a:extLst>
              <a:ext uri="{FF2B5EF4-FFF2-40B4-BE49-F238E27FC236}">
                <a16:creationId xmlns:a16="http://schemas.microsoft.com/office/drawing/2014/main" id="{35561B5C-0ED3-517A-2771-9A09DAAE6A7E}"/>
              </a:ext>
            </a:extLst>
          </p:cNvPr>
          <p:cNvGrpSpPr/>
          <p:nvPr/>
        </p:nvGrpSpPr>
        <p:grpSpPr>
          <a:xfrm>
            <a:off x="69145" y="3101762"/>
            <a:ext cx="468000" cy="667607"/>
            <a:chOff x="69145" y="3101762"/>
            <a:chExt cx="468000" cy="667607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6E34353-B4EE-F2C1-D097-6E3DF07DF5CD}"/>
                </a:ext>
              </a:extLst>
            </p:cNvPr>
            <p:cNvSpPr/>
            <p:nvPr/>
          </p:nvSpPr>
          <p:spPr>
            <a:xfrm>
              <a:off x="69145" y="3301369"/>
              <a:ext cx="468000" cy="468000"/>
            </a:xfrm>
            <a:prstGeom prst="ellipse">
              <a:avLst/>
            </a:prstGeom>
            <a:noFill/>
            <a:ln w="25400" cap="flat">
              <a:solidFill>
                <a:schemeClr val="accent6">
                  <a:lumMod val="75000"/>
                </a:schemeClr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685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NL" sz="13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9BB5554-FA06-47A1-0219-BE9C11BDDFAB}"/>
                </a:ext>
              </a:extLst>
            </p:cNvPr>
            <p:cNvSpPr/>
            <p:nvPr/>
          </p:nvSpPr>
          <p:spPr>
            <a:xfrm>
              <a:off x="126429" y="3352989"/>
              <a:ext cx="361036" cy="360000"/>
            </a:xfrm>
            <a:prstGeom prst="ellipse">
              <a:avLst/>
            </a:prstGeom>
            <a:noFill/>
            <a:ln w="25400" cap="flat">
              <a:solidFill>
                <a:schemeClr val="accent6">
                  <a:lumMod val="60000"/>
                  <a:lumOff val="40000"/>
                </a:schemeClr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685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NL" sz="13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E561865-4A73-334A-C0E9-A978D5601280}"/>
                </a:ext>
              </a:extLst>
            </p:cNvPr>
            <p:cNvSpPr txBox="1"/>
            <p:nvPr/>
          </p:nvSpPr>
          <p:spPr>
            <a:xfrm>
              <a:off x="98311" y="3101762"/>
              <a:ext cx="425281" cy="2308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685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NL" sz="90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BRAIN</a:t>
              </a:r>
              <a:endParaRPr kumimoji="0" lang="en-NL" sz="80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FB97CA4-5850-B75B-0596-714F4BDD74A8}"/>
              </a:ext>
            </a:extLst>
          </p:cNvPr>
          <p:cNvCxnSpPr>
            <a:cxnSpLocks/>
            <a:stCxn id="32" idx="1"/>
            <a:endCxn id="28" idx="3"/>
          </p:cNvCxnSpPr>
          <p:nvPr/>
        </p:nvCxnSpPr>
        <p:spPr>
          <a:xfrm flipH="1">
            <a:off x="1262336" y="2802281"/>
            <a:ext cx="655389" cy="446306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37F76C8-BA69-4DB3-FF09-ABF2D3228DFC}"/>
              </a:ext>
            </a:extLst>
          </p:cNvPr>
          <p:cNvCxnSpPr>
            <a:cxnSpLocks/>
            <a:stCxn id="14" idx="2"/>
            <a:endCxn id="32" idx="0"/>
          </p:cNvCxnSpPr>
          <p:nvPr/>
        </p:nvCxnSpPr>
        <p:spPr>
          <a:xfrm flipH="1">
            <a:off x="2329205" y="2029608"/>
            <a:ext cx="1830767" cy="657258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6724984-AAA5-66A3-9C9F-DBA2C88FCC87}"/>
              </a:ext>
            </a:extLst>
          </p:cNvPr>
          <p:cNvCxnSpPr>
            <a:cxnSpLocks/>
            <a:stCxn id="25" idx="1"/>
            <a:endCxn id="30" idx="0"/>
          </p:cNvCxnSpPr>
          <p:nvPr/>
        </p:nvCxnSpPr>
        <p:spPr>
          <a:xfrm flipH="1">
            <a:off x="1599683" y="3144693"/>
            <a:ext cx="694116" cy="1210739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55" name="Picture 54" descr="A isometric view of an airport&#10;&#10;Description automatically generated">
            <a:extLst>
              <a:ext uri="{FF2B5EF4-FFF2-40B4-BE49-F238E27FC236}">
                <a16:creationId xmlns:a16="http://schemas.microsoft.com/office/drawing/2014/main" id="{FCA533EC-D88A-831E-2A07-D14B780E0B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172" y="3419954"/>
            <a:ext cx="1001842" cy="603850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1DFA0877-EB86-5FC1-5E4F-62A0138CA8A1}"/>
              </a:ext>
            </a:extLst>
          </p:cNvPr>
          <p:cNvSpPr txBox="1"/>
          <p:nvPr/>
        </p:nvSpPr>
        <p:spPr>
          <a:xfrm>
            <a:off x="8589364" y="4212315"/>
            <a:ext cx="471141" cy="2923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685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NL" sz="13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EHBK</a:t>
            </a:r>
          </a:p>
        </p:txBody>
      </p:sp>
      <p:grpSp>
        <p:nvGrpSpPr>
          <p:cNvPr id="230" name="Group 229">
            <a:extLst>
              <a:ext uri="{FF2B5EF4-FFF2-40B4-BE49-F238E27FC236}">
                <a16:creationId xmlns:a16="http://schemas.microsoft.com/office/drawing/2014/main" id="{5741803A-BCC1-A1D2-E88B-B66EE5089A61}"/>
              </a:ext>
            </a:extLst>
          </p:cNvPr>
          <p:cNvGrpSpPr/>
          <p:nvPr/>
        </p:nvGrpSpPr>
        <p:grpSpPr>
          <a:xfrm>
            <a:off x="8230750" y="3150268"/>
            <a:ext cx="694643" cy="435758"/>
            <a:chOff x="7377758" y="3107044"/>
            <a:chExt cx="694643" cy="435758"/>
          </a:xfrm>
        </p:grpSpPr>
        <p:sp>
          <p:nvSpPr>
            <p:cNvPr id="58" name="Cloud 57">
              <a:extLst>
                <a:ext uri="{FF2B5EF4-FFF2-40B4-BE49-F238E27FC236}">
                  <a16:creationId xmlns:a16="http://schemas.microsoft.com/office/drawing/2014/main" id="{3D2343BD-AD95-7B22-C936-AA122001651B}"/>
                </a:ext>
              </a:extLst>
            </p:cNvPr>
            <p:cNvSpPr/>
            <p:nvPr/>
          </p:nvSpPr>
          <p:spPr>
            <a:xfrm>
              <a:off x="7377758" y="3107044"/>
              <a:ext cx="694643" cy="435758"/>
            </a:xfrm>
            <a:prstGeom prst="cloud">
              <a:avLst/>
            </a:prstGeom>
            <a:gradFill>
              <a:gsLst>
                <a:gs pos="2000">
                  <a:srgbClr val="00B050"/>
                </a:gs>
                <a:gs pos="64000">
                  <a:srgbClr val="00B0F0"/>
                </a:gs>
                <a:gs pos="100000">
                  <a:srgbClr val="00B0F0"/>
                </a:gs>
              </a:gsLst>
              <a:lin ang="16200000" scaled="1"/>
            </a:gradFill>
            <a:ln w="12700" cap="flat">
              <a:solidFill>
                <a:schemeClr val="accent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685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NL" sz="13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F4070FD2-5FA3-7522-449A-3F2BC26F9DF4}"/>
                </a:ext>
              </a:extLst>
            </p:cNvPr>
            <p:cNvSpPr txBox="1"/>
            <p:nvPr/>
          </p:nvSpPr>
          <p:spPr>
            <a:xfrm>
              <a:off x="7545213" y="3187911"/>
              <a:ext cx="389151" cy="2308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685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NL" sz="90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GAIN</a:t>
              </a:r>
              <a:endParaRPr kumimoji="0" lang="en-NL" sz="80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</p:grpSp>
      <p:sp>
        <p:nvSpPr>
          <p:cNvPr id="60" name="Cloud 59">
            <a:extLst>
              <a:ext uri="{FF2B5EF4-FFF2-40B4-BE49-F238E27FC236}">
                <a16:creationId xmlns:a16="http://schemas.microsoft.com/office/drawing/2014/main" id="{3E07C0AD-36B3-1E9D-242F-78606ED64845}"/>
              </a:ext>
            </a:extLst>
          </p:cNvPr>
          <p:cNvSpPr/>
          <p:nvPr/>
        </p:nvSpPr>
        <p:spPr>
          <a:xfrm>
            <a:off x="8070102" y="3823086"/>
            <a:ext cx="651698" cy="449855"/>
          </a:xfrm>
          <a:prstGeom prst="cloud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685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NL" sz="13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9DF8BA3-ADB4-AF51-6986-5C7384655ECB}"/>
              </a:ext>
            </a:extLst>
          </p:cNvPr>
          <p:cNvSpPr txBox="1"/>
          <p:nvPr/>
        </p:nvSpPr>
        <p:spPr>
          <a:xfrm>
            <a:off x="8255359" y="3932598"/>
            <a:ext cx="281184" cy="2308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685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NL" sz="90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KA</a:t>
            </a:r>
            <a:endParaRPr kumimoji="0" lang="en-NL" sz="800" i="0" u="none" strike="noStrike" cap="none" spc="0" normalizeH="0" baseline="0">
              <a:ln>
                <a:noFill/>
              </a:ln>
              <a:solidFill>
                <a:schemeClr val="tx1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1B3EC22B-F7C2-FFE2-C59A-8B763AD501C3}"/>
              </a:ext>
            </a:extLst>
          </p:cNvPr>
          <p:cNvGrpSpPr/>
          <p:nvPr/>
        </p:nvGrpSpPr>
        <p:grpSpPr>
          <a:xfrm>
            <a:off x="6047529" y="2670719"/>
            <a:ext cx="1036320" cy="635000"/>
            <a:chOff x="2128829" y="2353219"/>
            <a:chExt cx="1036320" cy="635000"/>
          </a:xfrm>
        </p:grpSpPr>
        <p:sp>
          <p:nvSpPr>
            <p:cNvPr id="130" name="Cloud 129">
              <a:extLst>
                <a:ext uri="{FF2B5EF4-FFF2-40B4-BE49-F238E27FC236}">
                  <a16:creationId xmlns:a16="http://schemas.microsoft.com/office/drawing/2014/main" id="{32F9878F-6201-CBE7-AD68-594188464053}"/>
                </a:ext>
              </a:extLst>
            </p:cNvPr>
            <p:cNvSpPr/>
            <p:nvPr/>
          </p:nvSpPr>
          <p:spPr>
            <a:xfrm>
              <a:off x="2128829" y="2353219"/>
              <a:ext cx="1036320" cy="635000"/>
            </a:xfrm>
            <a:prstGeom prst="cloud">
              <a:avLst/>
            </a:prstGeom>
            <a:solidFill>
              <a:srgbClr val="FFFFFF"/>
            </a:solidFill>
            <a:ln w="12700" cap="flat">
              <a:solidFill>
                <a:schemeClr val="accent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685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NL" sz="13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1B0A63BA-DC9E-1BF4-A9FE-B64357665171}"/>
                </a:ext>
              </a:extLst>
            </p:cNvPr>
            <p:cNvSpPr txBox="1"/>
            <p:nvPr/>
          </p:nvSpPr>
          <p:spPr>
            <a:xfrm>
              <a:off x="2270915" y="2529716"/>
              <a:ext cx="822960" cy="2308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685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NL" sz="90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MUSTANG-NW</a:t>
              </a:r>
              <a:endParaRPr kumimoji="0" lang="en-NL" sz="80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</p:grp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3C098A34-E1BF-74D6-7C7B-3B887B286DF7}"/>
              </a:ext>
            </a:extLst>
          </p:cNvPr>
          <p:cNvCxnSpPr>
            <a:cxnSpLocks/>
            <a:stCxn id="28" idx="2"/>
            <a:endCxn id="38" idx="7"/>
          </p:cNvCxnSpPr>
          <p:nvPr/>
        </p:nvCxnSpPr>
        <p:spPr>
          <a:xfrm flipH="1" flipV="1">
            <a:off x="434593" y="3405710"/>
            <a:ext cx="482576" cy="35841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8DB2FB21-39B4-F03C-A7B7-4A95D5D6D655}"/>
              </a:ext>
            </a:extLst>
          </p:cNvPr>
          <p:cNvCxnSpPr>
            <a:cxnSpLocks/>
            <a:stCxn id="28" idx="1"/>
            <a:endCxn id="37" idx="5"/>
          </p:cNvCxnSpPr>
          <p:nvPr/>
        </p:nvCxnSpPr>
        <p:spPr>
          <a:xfrm flipH="1">
            <a:off x="468608" y="3658966"/>
            <a:ext cx="793728" cy="41866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92651AFC-F1B3-DB8B-7FCF-DBF1BCAC7F50}"/>
              </a:ext>
            </a:extLst>
          </p:cNvPr>
          <p:cNvGrpSpPr/>
          <p:nvPr/>
        </p:nvGrpSpPr>
        <p:grpSpPr>
          <a:xfrm>
            <a:off x="7601145" y="3145369"/>
            <a:ext cx="468000" cy="667607"/>
            <a:chOff x="69145" y="3101762"/>
            <a:chExt cx="468000" cy="667607"/>
          </a:xfrm>
        </p:grpSpPr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EC560E9D-8D46-F560-A312-AB035F524776}"/>
                </a:ext>
              </a:extLst>
            </p:cNvPr>
            <p:cNvSpPr/>
            <p:nvPr/>
          </p:nvSpPr>
          <p:spPr>
            <a:xfrm>
              <a:off x="69145" y="3301369"/>
              <a:ext cx="468000" cy="468000"/>
            </a:xfrm>
            <a:prstGeom prst="ellipse">
              <a:avLst/>
            </a:prstGeom>
            <a:noFill/>
            <a:ln w="25400" cap="flat">
              <a:solidFill>
                <a:schemeClr val="accent6">
                  <a:lumMod val="75000"/>
                </a:schemeClr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685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NL" sz="13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E5BFD731-4027-8455-3547-197FB4A65292}"/>
                </a:ext>
              </a:extLst>
            </p:cNvPr>
            <p:cNvSpPr/>
            <p:nvPr/>
          </p:nvSpPr>
          <p:spPr>
            <a:xfrm>
              <a:off x="126429" y="3352989"/>
              <a:ext cx="361036" cy="360000"/>
            </a:xfrm>
            <a:prstGeom prst="ellipse">
              <a:avLst/>
            </a:prstGeom>
            <a:noFill/>
            <a:ln w="25400" cap="flat">
              <a:solidFill>
                <a:schemeClr val="accent6">
                  <a:lumMod val="60000"/>
                  <a:lumOff val="40000"/>
                </a:schemeClr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685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NL" sz="13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B906E200-56A8-80D0-4E89-B4AB65273C12}"/>
                </a:ext>
              </a:extLst>
            </p:cNvPr>
            <p:cNvSpPr txBox="1"/>
            <p:nvPr/>
          </p:nvSpPr>
          <p:spPr>
            <a:xfrm>
              <a:off x="98311" y="3101762"/>
              <a:ext cx="425281" cy="2308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685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NL" sz="90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BRAIN</a:t>
              </a:r>
              <a:endParaRPr kumimoji="0" lang="en-NL" sz="80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</p:grp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929E232D-75C5-8C33-C39B-48852104DCEB}"/>
              </a:ext>
            </a:extLst>
          </p:cNvPr>
          <p:cNvCxnSpPr>
            <a:cxnSpLocks/>
            <a:endCxn id="58" idx="1"/>
          </p:cNvCxnSpPr>
          <p:nvPr/>
        </p:nvCxnSpPr>
        <p:spPr>
          <a:xfrm flipV="1">
            <a:off x="8069145" y="3585562"/>
            <a:ext cx="508927" cy="36077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ECA2EE68-B278-9AB7-52F3-EB2A2750E2C4}"/>
              </a:ext>
            </a:extLst>
          </p:cNvPr>
          <p:cNvCxnSpPr>
            <a:cxnSpLocks/>
            <a:endCxn id="58" idx="2"/>
          </p:cNvCxnSpPr>
          <p:nvPr/>
        </p:nvCxnSpPr>
        <p:spPr>
          <a:xfrm flipV="1">
            <a:off x="8015728" y="3368147"/>
            <a:ext cx="217177" cy="39347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EA66290C-3B46-1377-A995-E084D6C6FB47}"/>
              </a:ext>
            </a:extLst>
          </p:cNvPr>
          <p:cNvCxnSpPr>
            <a:cxnSpLocks/>
            <a:stCxn id="58" idx="3"/>
            <a:endCxn id="130" idx="0"/>
          </p:cNvCxnSpPr>
          <p:nvPr/>
        </p:nvCxnSpPr>
        <p:spPr>
          <a:xfrm flipH="1" flipV="1">
            <a:off x="7082985" y="2988219"/>
            <a:ext cx="1495087" cy="186964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903E4007-9EBD-513E-FB09-A362AE945BAC}"/>
              </a:ext>
            </a:extLst>
          </p:cNvPr>
          <p:cNvCxnSpPr>
            <a:cxnSpLocks/>
            <a:stCxn id="130" idx="3"/>
            <a:endCxn id="14" idx="0"/>
          </p:cNvCxnSpPr>
          <p:nvPr/>
        </p:nvCxnSpPr>
        <p:spPr>
          <a:xfrm flipH="1" flipV="1">
            <a:off x="5192213" y="2029608"/>
            <a:ext cx="1373476" cy="677418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A4AA601-58E4-7C1E-9166-8BB9E05D23CD}"/>
              </a:ext>
            </a:extLst>
          </p:cNvPr>
          <p:cNvGrpSpPr/>
          <p:nvPr/>
        </p:nvGrpSpPr>
        <p:grpSpPr>
          <a:xfrm>
            <a:off x="4156757" y="1712108"/>
            <a:ext cx="1036320" cy="635000"/>
            <a:chOff x="4156757" y="1884828"/>
            <a:chExt cx="1036320" cy="635000"/>
          </a:xfrm>
        </p:grpSpPr>
        <p:sp>
          <p:nvSpPr>
            <p:cNvPr id="14" name="Cloud 13">
              <a:extLst>
                <a:ext uri="{FF2B5EF4-FFF2-40B4-BE49-F238E27FC236}">
                  <a16:creationId xmlns:a16="http://schemas.microsoft.com/office/drawing/2014/main" id="{BA5ABB49-39F4-E3BF-ED41-6FB7F9C82C35}"/>
                </a:ext>
              </a:extLst>
            </p:cNvPr>
            <p:cNvSpPr/>
            <p:nvPr/>
          </p:nvSpPr>
          <p:spPr>
            <a:xfrm>
              <a:off x="4156757" y="1884828"/>
              <a:ext cx="1036320" cy="635000"/>
            </a:xfrm>
            <a:prstGeom prst="cloud">
              <a:avLst/>
            </a:prstGeom>
            <a:gradFill>
              <a:gsLst>
                <a:gs pos="2000">
                  <a:srgbClr val="00B050"/>
                </a:gs>
                <a:gs pos="64000">
                  <a:srgbClr val="00B0F0"/>
                </a:gs>
                <a:gs pos="100000">
                  <a:srgbClr val="00B0F0"/>
                </a:gs>
              </a:gsLst>
              <a:lin ang="16200000" scaled="1"/>
            </a:gradFill>
            <a:ln w="12700" cap="flat">
              <a:solidFill>
                <a:schemeClr val="accent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685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NL" sz="13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F01BCED-678D-400D-A628-11B4BAA24937}"/>
                </a:ext>
              </a:extLst>
            </p:cNvPr>
            <p:cNvSpPr txBox="1"/>
            <p:nvPr/>
          </p:nvSpPr>
          <p:spPr>
            <a:xfrm>
              <a:off x="4498945" y="2046954"/>
              <a:ext cx="467360" cy="2923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685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NL" sz="13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GAIN</a:t>
              </a:r>
            </a:p>
          </p:txBody>
        </p:sp>
      </p:grp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id="{8C2813F2-EB95-F7C2-3C27-EDD8C55731DF}"/>
              </a:ext>
            </a:extLst>
          </p:cNvPr>
          <p:cNvCxnSpPr>
            <a:cxnSpLocks/>
            <a:stCxn id="60" idx="2"/>
            <a:endCxn id="130" idx="1"/>
          </p:cNvCxnSpPr>
          <p:nvPr/>
        </p:nvCxnSpPr>
        <p:spPr>
          <a:xfrm flipH="1" flipV="1">
            <a:off x="6565689" y="3305043"/>
            <a:ext cx="1506434" cy="742971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68" name="Straight Connector 167">
            <a:extLst>
              <a:ext uri="{FF2B5EF4-FFF2-40B4-BE49-F238E27FC236}">
                <a16:creationId xmlns:a16="http://schemas.microsoft.com/office/drawing/2014/main" id="{A08C0301-4510-F0D6-D0B8-620A0720B2DC}"/>
              </a:ext>
            </a:extLst>
          </p:cNvPr>
          <p:cNvCxnSpPr>
            <a:cxnSpLocks/>
            <a:stCxn id="130" idx="2"/>
            <a:endCxn id="19" idx="0"/>
          </p:cNvCxnSpPr>
          <p:nvPr/>
        </p:nvCxnSpPr>
        <p:spPr>
          <a:xfrm flipH="1" flipV="1">
            <a:off x="5205518" y="2889250"/>
            <a:ext cx="845226" cy="98969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71" name="Straight Connector 170">
            <a:extLst>
              <a:ext uri="{FF2B5EF4-FFF2-40B4-BE49-F238E27FC236}">
                <a16:creationId xmlns:a16="http://schemas.microsoft.com/office/drawing/2014/main" id="{FC221990-3245-4C37-074D-593283C9C393}"/>
              </a:ext>
            </a:extLst>
          </p:cNvPr>
          <p:cNvCxnSpPr>
            <a:cxnSpLocks/>
            <a:stCxn id="19" idx="2"/>
            <a:endCxn id="25" idx="0"/>
          </p:cNvCxnSpPr>
          <p:nvPr/>
        </p:nvCxnSpPr>
        <p:spPr>
          <a:xfrm flipH="1" flipV="1">
            <a:off x="2811095" y="2827869"/>
            <a:ext cx="1362182" cy="61381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75" name="Picture 174" descr="A isometric view of a runway&#10;&#10;Description automatically generated">
            <a:extLst>
              <a:ext uri="{FF2B5EF4-FFF2-40B4-BE49-F238E27FC236}">
                <a16:creationId xmlns:a16="http://schemas.microsoft.com/office/drawing/2014/main" id="{2C61D2F9-A091-A966-52FA-FEC7653631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8" y="506486"/>
            <a:ext cx="2782020" cy="1695889"/>
          </a:xfrm>
          <a:prstGeom prst="rect">
            <a:avLst/>
          </a:prstGeom>
        </p:spPr>
      </p:pic>
      <p:grpSp>
        <p:nvGrpSpPr>
          <p:cNvPr id="180" name="Group 179">
            <a:extLst>
              <a:ext uri="{FF2B5EF4-FFF2-40B4-BE49-F238E27FC236}">
                <a16:creationId xmlns:a16="http://schemas.microsoft.com/office/drawing/2014/main" id="{D43D424B-77E8-F418-4665-E73CD6181558}"/>
              </a:ext>
            </a:extLst>
          </p:cNvPr>
          <p:cNvGrpSpPr/>
          <p:nvPr/>
        </p:nvGrpSpPr>
        <p:grpSpPr>
          <a:xfrm>
            <a:off x="185044" y="665659"/>
            <a:ext cx="468000" cy="667607"/>
            <a:chOff x="69145" y="3101762"/>
            <a:chExt cx="468000" cy="667607"/>
          </a:xfrm>
        </p:grpSpPr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5625102D-444A-FE6A-95D5-728615472384}"/>
                </a:ext>
              </a:extLst>
            </p:cNvPr>
            <p:cNvSpPr/>
            <p:nvPr/>
          </p:nvSpPr>
          <p:spPr>
            <a:xfrm>
              <a:off x="69145" y="3301369"/>
              <a:ext cx="468000" cy="468000"/>
            </a:xfrm>
            <a:prstGeom prst="ellipse">
              <a:avLst/>
            </a:prstGeom>
            <a:noFill/>
            <a:ln w="25400" cap="flat">
              <a:solidFill>
                <a:schemeClr val="accent6">
                  <a:lumMod val="75000"/>
                </a:schemeClr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685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NL" sz="13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F28DBF9F-7AE6-ED18-B2FC-D9796A585EBE}"/>
                </a:ext>
              </a:extLst>
            </p:cNvPr>
            <p:cNvSpPr/>
            <p:nvPr/>
          </p:nvSpPr>
          <p:spPr>
            <a:xfrm>
              <a:off x="126429" y="3352989"/>
              <a:ext cx="361036" cy="360000"/>
            </a:xfrm>
            <a:prstGeom prst="ellipse">
              <a:avLst/>
            </a:prstGeom>
            <a:noFill/>
            <a:ln w="25400" cap="flat">
              <a:solidFill>
                <a:schemeClr val="accent6">
                  <a:lumMod val="60000"/>
                  <a:lumOff val="40000"/>
                </a:schemeClr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685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NL" sz="13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4F6E78A0-FC53-D5BC-74E8-7D09F2B222F4}"/>
                </a:ext>
              </a:extLst>
            </p:cNvPr>
            <p:cNvSpPr txBox="1"/>
            <p:nvPr/>
          </p:nvSpPr>
          <p:spPr>
            <a:xfrm>
              <a:off x="98311" y="3101762"/>
              <a:ext cx="425281" cy="2308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685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NL" sz="90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BRAIN</a:t>
              </a:r>
              <a:endParaRPr kumimoji="0" lang="en-NL" sz="80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</p:grp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36A141EB-028A-10EB-7C8A-F44D9D23013E}"/>
              </a:ext>
            </a:extLst>
          </p:cNvPr>
          <p:cNvGrpSpPr/>
          <p:nvPr/>
        </p:nvGrpSpPr>
        <p:grpSpPr>
          <a:xfrm>
            <a:off x="1481463" y="411799"/>
            <a:ext cx="468000" cy="667607"/>
            <a:chOff x="69145" y="3101762"/>
            <a:chExt cx="468000" cy="667607"/>
          </a:xfrm>
        </p:grpSpPr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5A3F2337-E6F4-C268-3B97-9C85D9F6C929}"/>
                </a:ext>
              </a:extLst>
            </p:cNvPr>
            <p:cNvSpPr/>
            <p:nvPr/>
          </p:nvSpPr>
          <p:spPr>
            <a:xfrm>
              <a:off x="69145" y="3301369"/>
              <a:ext cx="468000" cy="468000"/>
            </a:xfrm>
            <a:prstGeom prst="ellipse">
              <a:avLst/>
            </a:prstGeom>
            <a:noFill/>
            <a:ln w="25400" cap="flat">
              <a:solidFill>
                <a:schemeClr val="accent6">
                  <a:lumMod val="75000"/>
                </a:schemeClr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685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NL" sz="13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1D98D14C-BA96-68A1-CEE6-AC2824F71934}"/>
                </a:ext>
              </a:extLst>
            </p:cNvPr>
            <p:cNvSpPr/>
            <p:nvPr/>
          </p:nvSpPr>
          <p:spPr>
            <a:xfrm>
              <a:off x="126429" y="3352989"/>
              <a:ext cx="361036" cy="360000"/>
            </a:xfrm>
            <a:prstGeom prst="ellipse">
              <a:avLst/>
            </a:prstGeom>
            <a:noFill/>
            <a:ln w="25400" cap="flat">
              <a:solidFill>
                <a:schemeClr val="accent6">
                  <a:lumMod val="60000"/>
                  <a:lumOff val="40000"/>
                </a:schemeClr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685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NL" sz="13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945387B7-8217-CA4D-7F60-F0C5459133C3}"/>
                </a:ext>
              </a:extLst>
            </p:cNvPr>
            <p:cNvSpPr txBox="1"/>
            <p:nvPr/>
          </p:nvSpPr>
          <p:spPr>
            <a:xfrm>
              <a:off x="98311" y="3101762"/>
              <a:ext cx="425281" cy="2308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685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NL" sz="90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BRAIN</a:t>
              </a:r>
              <a:endParaRPr kumimoji="0" lang="en-NL" sz="80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762F4418-8CD7-6A3A-61C1-2F1516A2E403}"/>
              </a:ext>
            </a:extLst>
          </p:cNvPr>
          <p:cNvGrpSpPr/>
          <p:nvPr/>
        </p:nvGrpSpPr>
        <p:grpSpPr>
          <a:xfrm>
            <a:off x="2511067" y="912783"/>
            <a:ext cx="468000" cy="667607"/>
            <a:chOff x="69145" y="3101762"/>
            <a:chExt cx="468000" cy="667607"/>
          </a:xfrm>
        </p:grpSpPr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9A497E23-79C3-2E0C-E4B6-E794F0F7674C}"/>
                </a:ext>
              </a:extLst>
            </p:cNvPr>
            <p:cNvSpPr/>
            <p:nvPr/>
          </p:nvSpPr>
          <p:spPr>
            <a:xfrm>
              <a:off x="69145" y="3301369"/>
              <a:ext cx="468000" cy="468000"/>
            </a:xfrm>
            <a:prstGeom prst="ellipse">
              <a:avLst/>
            </a:prstGeom>
            <a:noFill/>
            <a:ln w="25400" cap="flat">
              <a:solidFill>
                <a:schemeClr val="accent6">
                  <a:lumMod val="75000"/>
                </a:schemeClr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685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NL" sz="13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325635AC-DCC9-4908-EC69-77AF772AF44A}"/>
                </a:ext>
              </a:extLst>
            </p:cNvPr>
            <p:cNvSpPr/>
            <p:nvPr/>
          </p:nvSpPr>
          <p:spPr>
            <a:xfrm>
              <a:off x="126429" y="3352989"/>
              <a:ext cx="361036" cy="360000"/>
            </a:xfrm>
            <a:prstGeom prst="ellipse">
              <a:avLst/>
            </a:prstGeom>
            <a:noFill/>
            <a:ln w="25400" cap="flat">
              <a:solidFill>
                <a:schemeClr val="accent6">
                  <a:lumMod val="60000"/>
                  <a:lumOff val="40000"/>
                </a:schemeClr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685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NL" sz="13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E396B0DD-F1A1-34E7-36CF-5BC667F6E969}"/>
                </a:ext>
              </a:extLst>
            </p:cNvPr>
            <p:cNvSpPr txBox="1"/>
            <p:nvPr/>
          </p:nvSpPr>
          <p:spPr>
            <a:xfrm>
              <a:off x="98311" y="3101762"/>
              <a:ext cx="425281" cy="2308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685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NL" sz="90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BRAIN</a:t>
              </a:r>
              <a:endParaRPr kumimoji="0" lang="en-NL" sz="80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454B0BF-8CA4-647E-FF71-6E3A6267EF81}"/>
              </a:ext>
            </a:extLst>
          </p:cNvPr>
          <p:cNvGrpSpPr/>
          <p:nvPr/>
        </p:nvGrpSpPr>
        <p:grpSpPr>
          <a:xfrm>
            <a:off x="1775639" y="2510369"/>
            <a:ext cx="1036320" cy="635000"/>
            <a:chOff x="2128829" y="2353219"/>
            <a:chExt cx="1036320" cy="635000"/>
          </a:xfrm>
        </p:grpSpPr>
        <p:sp>
          <p:nvSpPr>
            <p:cNvPr id="25" name="Cloud 24">
              <a:extLst>
                <a:ext uri="{FF2B5EF4-FFF2-40B4-BE49-F238E27FC236}">
                  <a16:creationId xmlns:a16="http://schemas.microsoft.com/office/drawing/2014/main" id="{0A9A5136-8509-2466-D299-53BD8EE3D52C}"/>
                </a:ext>
              </a:extLst>
            </p:cNvPr>
            <p:cNvSpPr/>
            <p:nvPr/>
          </p:nvSpPr>
          <p:spPr>
            <a:xfrm>
              <a:off x="2128829" y="2353219"/>
              <a:ext cx="1036320" cy="635000"/>
            </a:xfrm>
            <a:prstGeom prst="cloud">
              <a:avLst/>
            </a:prstGeom>
            <a:solidFill>
              <a:srgbClr val="FFFFFF"/>
            </a:solidFill>
            <a:ln w="12700" cap="flat">
              <a:solidFill>
                <a:schemeClr val="accent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685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NL" sz="13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08F2DF8-4855-5941-F4B1-853CCAA83AD0}"/>
                </a:ext>
              </a:extLst>
            </p:cNvPr>
            <p:cNvSpPr txBox="1"/>
            <p:nvPr/>
          </p:nvSpPr>
          <p:spPr>
            <a:xfrm>
              <a:off x="2270915" y="2529716"/>
              <a:ext cx="822960" cy="2308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685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NL" sz="90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MUSTANG-NW</a:t>
              </a:r>
              <a:endParaRPr kumimoji="0" lang="en-NL" sz="80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</p:grp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FDD121A2-C278-7C4B-B028-B5F531539EDB}"/>
              </a:ext>
            </a:extLst>
          </p:cNvPr>
          <p:cNvGrpSpPr/>
          <p:nvPr/>
        </p:nvGrpSpPr>
        <p:grpSpPr>
          <a:xfrm>
            <a:off x="1824538" y="1525617"/>
            <a:ext cx="694643" cy="435758"/>
            <a:chOff x="915014" y="3223672"/>
            <a:chExt cx="694643" cy="435758"/>
          </a:xfrm>
        </p:grpSpPr>
        <p:sp>
          <p:nvSpPr>
            <p:cNvPr id="198" name="Cloud 197">
              <a:extLst>
                <a:ext uri="{FF2B5EF4-FFF2-40B4-BE49-F238E27FC236}">
                  <a16:creationId xmlns:a16="http://schemas.microsoft.com/office/drawing/2014/main" id="{36EF2C30-83E8-CFD3-FFC9-CFDB6C854623}"/>
                </a:ext>
              </a:extLst>
            </p:cNvPr>
            <p:cNvSpPr/>
            <p:nvPr/>
          </p:nvSpPr>
          <p:spPr>
            <a:xfrm>
              <a:off x="915014" y="3223672"/>
              <a:ext cx="694643" cy="435758"/>
            </a:xfrm>
            <a:prstGeom prst="cloud">
              <a:avLst/>
            </a:prstGeom>
            <a:gradFill>
              <a:gsLst>
                <a:gs pos="2000">
                  <a:srgbClr val="00B050"/>
                </a:gs>
                <a:gs pos="64000">
                  <a:srgbClr val="00B0F0"/>
                </a:gs>
                <a:gs pos="100000">
                  <a:srgbClr val="00B0F0"/>
                </a:gs>
              </a:gsLst>
              <a:lin ang="16200000" scaled="1"/>
            </a:gradFill>
            <a:ln w="12700" cap="flat">
              <a:solidFill>
                <a:schemeClr val="accent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685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NL" sz="13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199" name="TextBox 198">
              <a:extLst>
                <a:ext uri="{FF2B5EF4-FFF2-40B4-BE49-F238E27FC236}">
                  <a16:creationId xmlns:a16="http://schemas.microsoft.com/office/drawing/2014/main" id="{F07E384A-35CC-35A1-F727-2197B3B58648}"/>
                </a:ext>
              </a:extLst>
            </p:cNvPr>
            <p:cNvSpPr txBox="1"/>
            <p:nvPr/>
          </p:nvSpPr>
          <p:spPr>
            <a:xfrm>
              <a:off x="1082469" y="3304539"/>
              <a:ext cx="389151" cy="2308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685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NL" sz="90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GAIN</a:t>
              </a:r>
              <a:endParaRPr kumimoji="0" lang="en-NL" sz="80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</p:grp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82E4C40D-FD38-FA1A-F5FE-C4D65AF90964}"/>
              </a:ext>
            </a:extLst>
          </p:cNvPr>
          <p:cNvCxnSpPr>
            <a:cxnSpLocks/>
            <a:stCxn id="198" idx="2"/>
            <a:endCxn id="181" idx="6"/>
          </p:cNvCxnSpPr>
          <p:nvPr/>
        </p:nvCxnSpPr>
        <p:spPr>
          <a:xfrm flipH="1" flipV="1">
            <a:off x="653044" y="1099266"/>
            <a:ext cx="1173649" cy="644230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6BA4833E-E83F-2992-4FFC-D62E1A61F00B}"/>
              </a:ext>
            </a:extLst>
          </p:cNvPr>
          <p:cNvCxnSpPr>
            <a:cxnSpLocks/>
            <a:stCxn id="198" idx="3"/>
            <a:endCxn id="185" idx="5"/>
          </p:cNvCxnSpPr>
          <p:nvPr/>
        </p:nvCxnSpPr>
        <p:spPr>
          <a:xfrm flipH="1" flipV="1">
            <a:off x="1880926" y="1010869"/>
            <a:ext cx="290934" cy="539663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3" name="Straight Connector 212">
            <a:extLst>
              <a:ext uri="{FF2B5EF4-FFF2-40B4-BE49-F238E27FC236}">
                <a16:creationId xmlns:a16="http://schemas.microsoft.com/office/drawing/2014/main" id="{FF0D4122-503F-3FB3-86E6-708ECEC34219}"/>
              </a:ext>
            </a:extLst>
          </p:cNvPr>
          <p:cNvCxnSpPr>
            <a:cxnSpLocks/>
            <a:stCxn id="198" idx="3"/>
            <a:endCxn id="192" idx="2"/>
          </p:cNvCxnSpPr>
          <p:nvPr/>
        </p:nvCxnSpPr>
        <p:spPr>
          <a:xfrm flipV="1">
            <a:off x="2171860" y="1344010"/>
            <a:ext cx="396491" cy="206522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6" name="TextBox 215">
            <a:extLst>
              <a:ext uri="{FF2B5EF4-FFF2-40B4-BE49-F238E27FC236}">
                <a16:creationId xmlns:a16="http://schemas.microsoft.com/office/drawing/2014/main" id="{B412520B-27FC-3569-8E51-9BF28375B336}"/>
              </a:ext>
            </a:extLst>
          </p:cNvPr>
          <p:cNvSpPr txBox="1"/>
          <p:nvPr/>
        </p:nvSpPr>
        <p:spPr>
          <a:xfrm>
            <a:off x="271152" y="1602263"/>
            <a:ext cx="746760" cy="2923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685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NL" sz="13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EHAM</a:t>
            </a:r>
          </a:p>
        </p:txBody>
      </p: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62D2AE09-6B4D-C54A-BAF5-528A2C148CA9}"/>
              </a:ext>
            </a:extLst>
          </p:cNvPr>
          <p:cNvGrpSpPr/>
          <p:nvPr/>
        </p:nvGrpSpPr>
        <p:grpSpPr>
          <a:xfrm>
            <a:off x="5626839" y="747021"/>
            <a:ext cx="533400" cy="330735"/>
            <a:chOff x="5816600" y="578642"/>
            <a:chExt cx="533400" cy="330735"/>
          </a:xfrm>
        </p:grpSpPr>
        <p:sp>
          <p:nvSpPr>
            <p:cNvPr id="218" name="Cloud 217">
              <a:extLst>
                <a:ext uri="{FF2B5EF4-FFF2-40B4-BE49-F238E27FC236}">
                  <a16:creationId xmlns:a16="http://schemas.microsoft.com/office/drawing/2014/main" id="{F63AD6E3-0BA0-DB75-55FB-AEE807CACD9B}"/>
                </a:ext>
              </a:extLst>
            </p:cNvPr>
            <p:cNvSpPr/>
            <p:nvPr/>
          </p:nvSpPr>
          <p:spPr>
            <a:xfrm>
              <a:off x="5816600" y="578642"/>
              <a:ext cx="533400" cy="330735"/>
            </a:xfrm>
            <a:prstGeom prst="cloud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2700" cap="flat">
              <a:solidFill>
                <a:schemeClr val="accent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685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NL" sz="13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221" name="TextBox 220">
              <a:extLst>
                <a:ext uri="{FF2B5EF4-FFF2-40B4-BE49-F238E27FC236}">
                  <a16:creationId xmlns:a16="http://schemas.microsoft.com/office/drawing/2014/main" id="{3DC09F6D-A663-4B59-750B-2F49149E9B6D}"/>
                </a:ext>
              </a:extLst>
            </p:cNvPr>
            <p:cNvSpPr txBox="1"/>
            <p:nvPr/>
          </p:nvSpPr>
          <p:spPr>
            <a:xfrm>
              <a:off x="5865616" y="617269"/>
              <a:ext cx="424785" cy="2308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685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NL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IP-VPN</a:t>
              </a:r>
            </a:p>
          </p:txBody>
        </p:sp>
      </p:grpSp>
      <p:sp>
        <p:nvSpPr>
          <p:cNvPr id="223" name="TextBox 222">
            <a:extLst>
              <a:ext uri="{FF2B5EF4-FFF2-40B4-BE49-F238E27FC236}">
                <a16:creationId xmlns:a16="http://schemas.microsoft.com/office/drawing/2014/main" id="{F27615B2-7FD4-A34F-53AC-B902C9CCB975}"/>
              </a:ext>
            </a:extLst>
          </p:cNvPr>
          <p:cNvSpPr txBox="1"/>
          <p:nvPr/>
        </p:nvSpPr>
        <p:spPr>
          <a:xfrm>
            <a:off x="8519378" y="1725170"/>
            <a:ext cx="535956" cy="2923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685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NL" sz="13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EHGG</a:t>
            </a:r>
          </a:p>
        </p:txBody>
      </p: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9F0AAACA-2D83-FF1A-A5C2-7478525D4C39}"/>
              </a:ext>
            </a:extLst>
          </p:cNvPr>
          <p:cNvGrpSpPr/>
          <p:nvPr/>
        </p:nvGrpSpPr>
        <p:grpSpPr>
          <a:xfrm>
            <a:off x="6047529" y="1204876"/>
            <a:ext cx="1036320" cy="635000"/>
            <a:chOff x="2128829" y="2353219"/>
            <a:chExt cx="1036320" cy="635000"/>
          </a:xfrm>
        </p:grpSpPr>
        <p:sp>
          <p:nvSpPr>
            <p:cNvPr id="225" name="Cloud 224">
              <a:extLst>
                <a:ext uri="{FF2B5EF4-FFF2-40B4-BE49-F238E27FC236}">
                  <a16:creationId xmlns:a16="http://schemas.microsoft.com/office/drawing/2014/main" id="{02F28956-871A-002E-0908-550B00583FBD}"/>
                </a:ext>
              </a:extLst>
            </p:cNvPr>
            <p:cNvSpPr/>
            <p:nvPr/>
          </p:nvSpPr>
          <p:spPr>
            <a:xfrm>
              <a:off x="2128829" y="2353219"/>
              <a:ext cx="1036320" cy="635000"/>
            </a:xfrm>
            <a:prstGeom prst="cloud">
              <a:avLst/>
            </a:prstGeom>
            <a:solidFill>
              <a:srgbClr val="FFFFFF"/>
            </a:solidFill>
            <a:ln w="12700" cap="flat">
              <a:solidFill>
                <a:schemeClr val="accent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685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NL" sz="13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226" name="TextBox 225">
              <a:extLst>
                <a:ext uri="{FF2B5EF4-FFF2-40B4-BE49-F238E27FC236}">
                  <a16:creationId xmlns:a16="http://schemas.microsoft.com/office/drawing/2014/main" id="{09415C47-7E21-1A30-3543-BB9125F4D1BB}"/>
                </a:ext>
              </a:extLst>
            </p:cNvPr>
            <p:cNvSpPr txBox="1"/>
            <p:nvPr/>
          </p:nvSpPr>
          <p:spPr>
            <a:xfrm>
              <a:off x="2270915" y="2529716"/>
              <a:ext cx="822960" cy="2308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685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NL" sz="90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MUSTANG-NW</a:t>
              </a:r>
              <a:endParaRPr kumimoji="0" lang="en-NL" sz="80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</p:grpSp>
      <p:grpSp>
        <p:nvGrpSpPr>
          <p:cNvPr id="235" name="Group 234">
            <a:extLst>
              <a:ext uri="{FF2B5EF4-FFF2-40B4-BE49-F238E27FC236}">
                <a16:creationId xmlns:a16="http://schemas.microsoft.com/office/drawing/2014/main" id="{5ED95C0F-3F39-FE47-50A9-0F2F0446365C}"/>
              </a:ext>
            </a:extLst>
          </p:cNvPr>
          <p:cNvGrpSpPr/>
          <p:nvPr/>
        </p:nvGrpSpPr>
        <p:grpSpPr>
          <a:xfrm>
            <a:off x="8233004" y="578642"/>
            <a:ext cx="694643" cy="435758"/>
            <a:chOff x="7377758" y="3107044"/>
            <a:chExt cx="694643" cy="435758"/>
          </a:xfrm>
        </p:grpSpPr>
        <p:sp>
          <p:nvSpPr>
            <p:cNvPr id="236" name="Cloud 235">
              <a:extLst>
                <a:ext uri="{FF2B5EF4-FFF2-40B4-BE49-F238E27FC236}">
                  <a16:creationId xmlns:a16="http://schemas.microsoft.com/office/drawing/2014/main" id="{60AA1120-F204-8C13-F44F-3F5A96435264}"/>
                </a:ext>
              </a:extLst>
            </p:cNvPr>
            <p:cNvSpPr/>
            <p:nvPr/>
          </p:nvSpPr>
          <p:spPr>
            <a:xfrm>
              <a:off x="7377758" y="3107044"/>
              <a:ext cx="694643" cy="435758"/>
            </a:xfrm>
            <a:prstGeom prst="cloud">
              <a:avLst/>
            </a:prstGeom>
            <a:gradFill>
              <a:gsLst>
                <a:gs pos="2000">
                  <a:srgbClr val="00B050"/>
                </a:gs>
                <a:gs pos="64000">
                  <a:srgbClr val="00B0F0"/>
                </a:gs>
                <a:gs pos="100000">
                  <a:srgbClr val="00B0F0"/>
                </a:gs>
              </a:gsLst>
              <a:lin ang="16200000" scaled="1"/>
            </a:gradFill>
            <a:ln w="12700" cap="flat">
              <a:solidFill>
                <a:schemeClr val="accent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685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NL" sz="13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237" name="TextBox 236">
              <a:extLst>
                <a:ext uri="{FF2B5EF4-FFF2-40B4-BE49-F238E27FC236}">
                  <a16:creationId xmlns:a16="http://schemas.microsoft.com/office/drawing/2014/main" id="{86EAC6EC-C245-331C-E59D-A89C044D5E85}"/>
                </a:ext>
              </a:extLst>
            </p:cNvPr>
            <p:cNvSpPr txBox="1"/>
            <p:nvPr/>
          </p:nvSpPr>
          <p:spPr>
            <a:xfrm>
              <a:off x="7545213" y="3187911"/>
              <a:ext cx="389151" cy="2308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685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NL" sz="90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GAIN</a:t>
              </a:r>
              <a:endParaRPr kumimoji="0" lang="en-NL" sz="80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</p:grpSp>
      <p:sp>
        <p:nvSpPr>
          <p:cNvPr id="238" name="Cloud 237">
            <a:extLst>
              <a:ext uri="{FF2B5EF4-FFF2-40B4-BE49-F238E27FC236}">
                <a16:creationId xmlns:a16="http://schemas.microsoft.com/office/drawing/2014/main" id="{6205F316-5A3A-D372-6A90-E9DAD60635DE}"/>
              </a:ext>
            </a:extLst>
          </p:cNvPr>
          <p:cNvSpPr/>
          <p:nvPr/>
        </p:nvSpPr>
        <p:spPr>
          <a:xfrm>
            <a:off x="8072356" y="1251460"/>
            <a:ext cx="651698" cy="449855"/>
          </a:xfrm>
          <a:prstGeom prst="cloud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685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NL" sz="13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97521F0E-15CA-9451-285D-E3CDC73071E8}"/>
              </a:ext>
            </a:extLst>
          </p:cNvPr>
          <p:cNvSpPr txBox="1"/>
          <p:nvPr/>
        </p:nvSpPr>
        <p:spPr>
          <a:xfrm>
            <a:off x="8257613" y="1360972"/>
            <a:ext cx="281184" cy="2308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685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NL" sz="90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KA</a:t>
            </a:r>
            <a:endParaRPr kumimoji="0" lang="en-NL" sz="800" i="0" u="none" strike="noStrike" cap="none" spc="0" normalizeH="0" baseline="0">
              <a:ln>
                <a:noFill/>
              </a:ln>
              <a:solidFill>
                <a:schemeClr val="tx1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grpSp>
        <p:nvGrpSpPr>
          <p:cNvPr id="240" name="Group 239">
            <a:extLst>
              <a:ext uri="{FF2B5EF4-FFF2-40B4-BE49-F238E27FC236}">
                <a16:creationId xmlns:a16="http://schemas.microsoft.com/office/drawing/2014/main" id="{4E9050E5-4CCD-956D-B3B5-CB338D57F0EA}"/>
              </a:ext>
            </a:extLst>
          </p:cNvPr>
          <p:cNvGrpSpPr/>
          <p:nvPr/>
        </p:nvGrpSpPr>
        <p:grpSpPr>
          <a:xfrm>
            <a:off x="7674717" y="197659"/>
            <a:ext cx="468000" cy="667607"/>
            <a:chOff x="69145" y="3101762"/>
            <a:chExt cx="468000" cy="667607"/>
          </a:xfrm>
        </p:grpSpPr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499CA1F5-94FB-9546-448B-4A6C0D152450}"/>
                </a:ext>
              </a:extLst>
            </p:cNvPr>
            <p:cNvSpPr/>
            <p:nvPr/>
          </p:nvSpPr>
          <p:spPr>
            <a:xfrm>
              <a:off x="69145" y="3301369"/>
              <a:ext cx="468000" cy="468000"/>
            </a:xfrm>
            <a:prstGeom prst="ellipse">
              <a:avLst/>
            </a:prstGeom>
            <a:noFill/>
            <a:ln w="25400" cap="flat">
              <a:solidFill>
                <a:schemeClr val="accent6">
                  <a:lumMod val="75000"/>
                </a:schemeClr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685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NL" sz="13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4B584CD0-61E5-3391-5951-562DB801E7C2}"/>
                </a:ext>
              </a:extLst>
            </p:cNvPr>
            <p:cNvSpPr/>
            <p:nvPr/>
          </p:nvSpPr>
          <p:spPr>
            <a:xfrm>
              <a:off x="126429" y="3352989"/>
              <a:ext cx="361036" cy="360000"/>
            </a:xfrm>
            <a:prstGeom prst="ellipse">
              <a:avLst/>
            </a:prstGeom>
            <a:noFill/>
            <a:ln w="25400" cap="flat">
              <a:solidFill>
                <a:schemeClr val="accent6">
                  <a:lumMod val="60000"/>
                  <a:lumOff val="40000"/>
                </a:schemeClr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685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NL" sz="13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243" name="TextBox 242">
              <a:extLst>
                <a:ext uri="{FF2B5EF4-FFF2-40B4-BE49-F238E27FC236}">
                  <a16:creationId xmlns:a16="http://schemas.microsoft.com/office/drawing/2014/main" id="{EC40B7C0-A570-976E-5168-23E580585FA4}"/>
                </a:ext>
              </a:extLst>
            </p:cNvPr>
            <p:cNvSpPr txBox="1"/>
            <p:nvPr/>
          </p:nvSpPr>
          <p:spPr>
            <a:xfrm>
              <a:off x="98311" y="3101762"/>
              <a:ext cx="425281" cy="2308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685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NL" sz="90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BRAIN</a:t>
              </a:r>
              <a:endParaRPr kumimoji="0" lang="en-NL" sz="80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</p:grpSp>
      <p:cxnSp>
        <p:nvCxnSpPr>
          <p:cNvPr id="244" name="Straight Connector 243">
            <a:extLst>
              <a:ext uri="{FF2B5EF4-FFF2-40B4-BE49-F238E27FC236}">
                <a16:creationId xmlns:a16="http://schemas.microsoft.com/office/drawing/2014/main" id="{9790908A-B678-E789-1478-8D7CAE031336}"/>
              </a:ext>
            </a:extLst>
          </p:cNvPr>
          <p:cNvCxnSpPr>
            <a:cxnSpLocks/>
            <a:stCxn id="242" idx="7"/>
            <a:endCxn id="236" idx="3"/>
          </p:cNvCxnSpPr>
          <p:nvPr/>
        </p:nvCxnSpPr>
        <p:spPr>
          <a:xfrm>
            <a:off x="8040165" y="501607"/>
            <a:ext cx="540161" cy="101950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7" name="Straight Connector 246">
            <a:extLst>
              <a:ext uri="{FF2B5EF4-FFF2-40B4-BE49-F238E27FC236}">
                <a16:creationId xmlns:a16="http://schemas.microsoft.com/office/drawing/2014/main" id="{77D10DC9-CF86-182B-68CA-7D840D129389}"/>
              </a:ext>
            </a:extLst>
          </p:cNvPr>
          <p:cNvCxnSpPr>
            <a:cxnSpLocks/>
            <a:stCxn id="236" idx="2"/>
            <a:endCxn id="225" idx="3"/>
          </p:cNvCxnSpPr>
          <p:nvPr/>
        </p:nvCxnSpPr>
        <p:spPr>
          <a:xfrm flipH="1">
            <a:off x="6565689" y="796521"/>
            <a:ext cx="1669470" cy="444662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54" name="Straight Connector 253">
            <a:extLst>
              <a:ext uri="{FF2B5EF4-FFF2-40B4-BE49-F238E27FC236}">
                <a16:creationId xmlns:a16="http://schemas.microsoft.com/office/drawing/2014/main" id="{EA8B8427-4FCF-903D-4CED-49240E052432}"/>
              </a:ext>
            </a:extLst>
          </p:cNvPr>
          <p:cNvCxnSpPr>
            <a:cxnSpLocks/>
            <a:stCxn id="238" idx="2"/>
            <a:endCxn id="225" idx="0"/>
          </p:cNvCxnSpPr>
          <p:nvPr/>
        </p:nvCxnSpPr>
        <p:spPr>
          <a:xfrm flipH="1">
            <a:off x="7082985" y="1476388"/>
            <a:ext cx="991392" cy="45988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57" name="Straight Connector 256">
            <a:extLst>
              <a:ext uri="{FF2B5EF4-FFF2-40B4-BE49-F238E27FC236}">
                <a16:creationId xmlns:a16="http://schemas.microsoft.com/office/drawing/2014/main" id="{1485C41F-383F-9858-0C6F-BBDAF0A4EDC5}"/>
              </a:ext>
            </a:extLst>
          </p:cNvPr>
          <p:cNvCxnSpPr>
            <a:cxnSpLocks/>
            <a:stCxn id="225" idx="2"/>
            <a:endCxn id="14" idx="0"/>
          </p:cNvCxnSpPr>
          <p:nvPr/>
        </p:nvCxnSpPr>
        <p:spPr>
          <a:xfrm flipH="1">
            <a:off x="5192213" y="1522376"/>
            <a:ext cx="858531" cy="507232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0" name="Straight Connector 259">
            <a:extLst>
              <a:ext uri="{FF2B5EF4-FFF2-40B4-BE49-F238E27FC236}">
                <a16:creationId xmlns:a16="http://schemas.microsoft.com/office/drawing/2014/main" id="{100661A1-3230-6733-CC83-673C12D593BC}"/>
              </a:ext>
            </a:extLst>
          </p:cNvPr>
          <p:cNvCxnSpPr>
            <a:cxnSpLocks/>
            <a:stCxn id="225" idx="1"/>
            <a:endCxn id="19" idx="0"/>
          </p:cNvCxnSpPr>
          <p:nvPr/>
        </p:nvCxnSpPr>
        <p:spPr>
          <a:xfrm flipH="1">
            <a:off x="5205518" y="1839200"/>
            <a:ext cx="1360171" cy="1050050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2" name="Straight Connector 271">
            <a:extLst>
              <a:ext uri="{FF2B5EF4-FFF2-40B4-BE49-F238E27FC236}">
                <a16:creationId xmlns:a16="http://schemas.microsoft.com/office/drawing/2014/main" id="{66BC26E5-A1EE-1D00-6252-ACDC923120EF}"/>
              </a:ext>
            </a:extLst>
          </p:cNvPr>
          <p:cNvCxnSpPr>
            <a:cxnSpLocks/>
            <a:stCxn id="218" idx="2"/>
            <a:endCxn id="265" idx="3"/>
          </p:cNvCxnSpPr>
          <p:nvPr/>
        </p:nvCxnSpPr>
        <p:spPr>
          <a:xfrm flipH="1">
            <a:off x="4986369" y="912389"/>
            <a:ext cx="642125" cy="183870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5" name="Straight Connector 274">
            <a:extLst>
              <a:ext uri="{FF2B5EF4-FFF2-40B4-BE49-F238E27FC236}">
                <a16:creationId xmlns:a16="http://schemas.microsoft.com/office/drawing/2014/main" id="{A5BCDF9F-B431-2128-522F-F6FAE3280135}"/>
              </a:ext>
            </a:extLst>
          </p:cNvPr>
          <p:cNvCxnSpPr>
            <a:cxnSpLocks/>
            <a:stCxn id="14" idx="3"/>
            <a:endCxn id="270" idx="2"/>
          </p:cNvCxnSpPr>
          <p:nvPr/>
        </p:nvCxnSpPr>
        <p:spPr>
          <a:xfrm flipV="1">
            <a:off x="4674917" y="1391967"/>
            <a:ext cx="181328" cy="356448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279" name="Group 278">
            <a:extLst>
              <a:ext uri="{FF2B5EF4-FFF2-40B4-BE49-F238E27FC236}">
                <a16:creationId xmlns:a16="http://schemas.microsoft.com/office/drawing/2014/main" id="{D9CA7023-340D-FB1F-B522-CBD825ECA6B2}"/>
              </a:ext>
            </a:extLst>
          </p:cNvPr>
          <p:cNvGrpSpPr/>
          <p:nvPr/>
        </p:nvGrpSpPr>
        <p:grpSpPr>
          <a:xfrm>
            <a:off x="4465143" y="865266"/>
            <a:ext cx="521226" cy="526701"/>
            <a:chOff x="4218940" y="816684"/>
            <a:chExt cx="521226" cy="526701"/>
          </a:xfrm>
        </p:grpSpPr>
        <p:grpSp>
          <p:nvGrpSpPr>
            <p:cNvPr id="271" name="Group 270">
              <a:extLst>
                <a:ext uri="{FF2B5EF4-FFF2-40B4-BE49-F238E27FC236}">
                  <a16:creationId xmlns:a16="http://schemas.microsoft.com/office/drawing/2014/main" id="{271D2CE8-4EB3-8B3D-BCCC-14232D8E2A74}"/>
                </a:ext>
              </a:extLst>
            </p:cNvPr>
            <p:cNvGrpSpPr/>
            <p:nvPr/>
          </p:nvGrpSpPr>
          <p:grpSpPr>
            <a:xfrm>
              <a:off x="4218940" y="987383"/>
              <a:ext cx="521226" cy="356002"/>
              <a:chOff x="3881120" y="3576596"/>
              <a:chExt cx="864810" cy="609955"/>
            </a:xfrm>
          </p:grpSpPr>
          <p:sp>
            <p:nvSpPr>
              <p:cNvPr id="263" name="Rectangle 262">
                <a:extLst>
                  <a:ext uri="{FF2B5EF4-FFF2-40B4-BE49-F238E27FC236}">
                    <a16:creationId xmlns:a16="http://schemas.microsoft.com/office/drawing/2014/main" id="{03A366FE-6036-BD7E-C9C6-10BB60BCB609}"/>
                  </a:ext>
                </a:extLst>
              </p:cNvPr>
              <p:cNvSpPr/>
              <p:nvPr/>
            </p:nvSpPr>
            <p:spPr>
              <a:xfrm>
                <a:off x="3881120" y="3576596"/>
                <a:ext cx="431800" cy="192773"/>
              </a:xfrm>
              <a:prstGeom prst="rect">
                <a:avLst/>
              </a:prstGeom>
              <a:solidFill>
                <a:srgbClr val="FF0000"/>
              </a:solidFill>
              <a:ln w="25400" cap="flat">
                <a:solidFill>
                  <a:schemeClr val="bg1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685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NL" sz="13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endParaRPr>
              </a:p>
            </p:txBody>
          </p:sp>
          <p:sp>
            <p:nvSpPr>
              <p:cNvPr id="265" name="Rectangle 264">
                <a:extLst>
                  <a:ext uri="{FF2B5EF4-FFF2-40B4-BE49-F238E27FC236}">
                    <a16:creationId xmlns:a16="http://schemas.microsoft.com/office/drawing/2014/main" id="{08A4169A-9570-3279-A24B-75B9B2B72FB6}"/>
                  </a:ext>
                </a:extLst>
              </p:cNvPr>
              <p:cNvSpPr/>
              <p:nvPr/>
            </p:nvSpPr>
            <p:spPr>
              <a:xfrm>
                <a:off x="4314130" y="3583512"/>
                <a:ext cx="431800" cy="192773"/>
              </a:xfrm>
              <a:prstGeom prst="rect">
                <a:avLst/>
              </a:prstGeom>
              <a:solidFill>
                <a:srgbClr val="FF0000"/>
              </a:solidFill>
              <a:ln w="25400" cap="flat">
                <a:solidFill>
                  <a:schemeClr val="bg1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685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NL" sz="13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endParaRPr>
              </a:p>
            </p:txBody>
          </p:sp>
          <p:sp>
            <p:nvSpPr>
              <p:cNvPr id="266" name="Rectangle 265">
                <a:extLst>
                  <a:ext uri="{FF2B5EF4-FFF2-40B4-BE49-F238E27FC236}">
                    <a16:creationId xmlns:a16="http://schemas.microsoft.com/office/drawing/2014/main" id="{F6ABF46B-FE52-A84F-FEE4-90432EF3C433}"/>
                  </a:ext>
                </a:extLst>
              </p:cNvPr>
              <p:cNvSpPr/>
              <p:nvPr/>
            </p:nvSpPr>
            <p:spPr>
              <a:xfrm>
                <a:off x="4121070" y="3779599"/>
                <a:ext cx="431800" cy="192773"/>
              </a:xfrm>
              <a:prstGeom prst="rect">
                <a:avLst/>
              </a:prstGeom>
              <a:solidFill>
                <a:srgbClr val="FF0000"/>
              </a:solidFill>
              <a:ln w="25400" cap="flat">
                <a:solidFill>
                  <a:schemeClr val="bg1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685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NL" sz="13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endParaRPr>
              </a:p>
            </p:txBody>
          </p:sp>
          <p:sp>
            <p:nvSpPr>
              <p:cNvPr id="267" name="Rectangle 266">
                <a:extLst>
                  <a:ext uri="{FF2B5EF4-FFF2-40B4-BE49-F238E27FC236}">
                    <a16:creationId xmlns:a16="http://schemas.microsoft.com/office/drawing/2014/main" id="{07A78007-A4A7-2B6B-36A9-8D64C735FF25}"/>
                  </a:ext>
                </a:extLst>
              </p:cNvPr>
              <p:cNvSpPr/>
              <p:nvPr/>
            </p:nvSpPr>
            <p:spPr>
              <a:xfrm>
                <a:off x="3881120" y="3783724"/>
                <a:ext cx="222236" cy="192773"/>
              </a:xfrm>
              <a:prstGeom prst="rect">
                <a:avLst/>
              </a:prstGeom>
              <a:solidFill>
                <a:srgbClr val="FF0000"/>
              </a:solidFill>
              <a:ln w="25400" cap="flat">
                <a:solidFill>
                  <a:schemeClr val="bg1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685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NL" sz="13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endParaRPr>
              </a:p>
            </p:txBody>
          </p:sp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0A872317-8A30-1604-2BFD-71F75335F9E7}"/>
                  </a:ext>
                </a:extLst>
              </p:cNvPr>
              <p:cNvSpPr/>
              <p:nvPr/>
            </p:nvSpPr>
            <p:spPr>
              <a:xfrm>
                <a:off x="4555570" y="3782769"/>
                <a:ext cx="190360" cy="192773"/>
              </a:xfrm>
              <a:prstGeom prst="rect">
                <a:avLst/>
              </a:prstGeom>
              <a:solidFill>
                <a:srgbClr val="FF0000"/>
              </a:solidFill>
              <a:ln w="25400" cap="flat">
                <a:solidFill>
                  <a:schemeClr val="bg1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685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NL" sz="13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endParaRPr>
              </a:p>
            </p:txBody>
          </p:sp>
          <p:sp>
            <p:nvSpPr>
              <p:cNvPr id="269" name="Rectangle 268">
                <a:extLst>
                  <a:ext uri="{FF2B5EF4-FFF2-40B4-BE49-F238E27FC236}">
                    <a16:creationId xmlns:a16="http://schemas.microsoft.com/office/drawing/2014/main" id="{BEAD2121-FA05-AA8A-17C6-360CE6028C8B}"/>
                  </a:ext>
                </a:extLst>
              </p:cNvPr>
              <p:cNvSpPr/>
              <p:nvPr/>
            </p:nvSpPr>
            <p:spPr>
              <a:xfrm>
                <a:off x="3881120" y="3993778"/>
                <a:ext cx="431800" cy="192773"/>
              </a:xfrm>
              <a:prstGeom prst="rect">
                <a:avLst/>
              </a:prstGeom>
              <a:solidFill>
                <a:srgbClr val="FF0000"/>
              </a:solidFill>
              <a:ln w="25400" cap="flat">
                <a:solidFill>
                  <a:schemeClr val="bg1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685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NL" sz="13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endParaRPr>
              </a:p>
            </p:txBody>
          </p:sp>
          <p:sp>
            <p:nvSpPr>
              <p:cNvPr id="270" name="Rectangle 269">
                <a:extLst>
                  <a:ext uri="{FF2B5EF4-FFF2-40B4-BE49-F238E27FC236}">
                    <a16:creationId xmlns:a16="http://schemas.microsoft.com/office/drawing/2014/main" id="{D45EB23C-68A9-C07B-338B-D1DF17B32601}"/>
                  </a:ext>
                </a:extLst>
              </p:cNvPr>
              <p:cNvSpPr/>
              <p:nvPr/>
            </p:nvSpPr>
            <p:spPr>
              <a:xfrm>
                <a:off x="4314130" y="3993778"/>
                <a:ext cx="431800" cy="192773"/>
              </a:xfrm>
              <a:prstGeom prst="rect">
                <a:avLst/>
              </a:prstGeom>
              <a:solidFill>
                <a:srgbClr val="FF0000"/>
              </a:solidFill>
              <a:ln w="25400" cap="flat">
                <a:solidFill>
                  <a:schemeClr val="bg1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685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NL" sz="13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endParaRPr>
              </a:p>
            </p:txBody>
          </p:sp>
        </p:grpSp>
        <p:sp>
          <p:nvSpPr>
            <p:cNvPr id="278" name="TextBox 277">
              <a:extLst>
                <a:ext uri="{FF2B5EF4-FFF2-40B4-BE49-F238E27FC236}">
                  <a16:creationId xmlns:a16="http://schemas.microsoft.com/office/drawing/2014/main" id="{FEBD25CF-DD4C-81A6-5747-8BD32065ECE2}"/>
                </a:ext>
              </a:extLst>
            </p:cNvPr>
            <p:cNvSpPr txBox="1"/>
            <p:nvPr/>
          </p:nvSpPr>
          <p:spPr>
            <a:xfrm>
              <a:off x="4287343" y="816684"/>
              <a:ext cx="405462" cy="2308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685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NL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FENCE</a:t>
              </a:r>
            </a:p>
          </p:txBody>
        </p:sp>
      </p:grpSp>
      <p:pic>
        <p:nvPicPr>
          <p:cNvPr id="280" name="Picture 279">
            <a:extLst>
              <a:ext uri="{FF2B5EF4-FFF2-40B4-BE49-F238E27FC236}">
                <a16:creationId xmlns:a16="http://schemas.microsoft.com/office/drawing/2014/main" id="{26F34470-9D93-8A54-DEBE-764230BC0C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8828" y="477535"/>
            <a:ext cx="348585" cy="348585"/>
          </a:xfrm>
          <a:prstGeom prst="rect">
            <a:avLst/>
          </a:prstGeom>
        </p:spPr>
      </p:pic>
      <p:cxnSp>
        <p:nvCxnSpPr>
          <p:cNvPr id="281" name="Straight Connector 280">
            <a:extLst>
              <a:ext uri="{FF2B5EF4-FFF2-40B4-BE49-F238E27FC236}">
                <a16:creationId xmlns:a16="http://schemas.microsoft.com/office/drawing/2014/main" id="{33D621DB-F61B-8F70-F3C0-E3A3F98F1C57}"/>
              </a:ext>
            </a:extLst>
          </p:cNvPr>
          <p:cNvCxnSpPr>
            <a:cxnSpLocks/>
            <a:stCxn id="280" idx="1"/>
            <a:endCxn id="218" idx="0"/>
          </p:cNvCxnSpPr>
          <p:nvPr/>
        </p:nvCxnSpPr>
        <p:spPr>
          <a:xfrm flipH="1">
            <a:off x="6159795" y="651828"/>
            <a:ext cx="379033" cy="260561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84" name="Picture 283">
            <a:extLst>
              <a:ext uri="{FF2B5EF4-FFF2-40B4-BE49-F238E27FC236}">
                <a16:creationId xmlns:a16="http://schemas.microsoft.com/office/drawing/2014/main" id="{3B814481-DFA9-24EE-BD7C-301FA0E54B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7420" y="4272941"/>
            <a:ext cx="348585" cy="348585"/>
          </a:xfrm>
          <a:prstGeom prst="rect">
            <a:avLst/>
          </a:prstGeom>
        </p:spPr>
      </p:pic>
      <p:grpSp>
        <p:nvGrpSpPr>
          <p:cNvPr id="285" name="Group 284">
            <a:extLst>
              <a:ext uri="{FF2B5EF4-FFF2-40B4-BE49-F238E27FC236}">
                <a16:creationId xmlns:a16="http://schemas.microsoft.com/office/drawing/2014/main" id="{707F5DB8-DE88-3B10-B257-148B329703CF}"/>
              </a:ext>
            </a:extLst>
          </p:cNvPr>
          <p:cNvGrpSpPr/>
          <p:nvPr/>
        </p:nvGrpSpPr>
        <p:grpSpPr>
          <a:xfrm>
            <a:off x="2855806" y="3535464"/>
            <a:ext cx="533400" cy="330735"/>
            <a:chOff x="5816600" y="578642"/>
            <a:chExt cx="533400" cy="330735"/>
          </a:xfrm>
        </p:grpSpPr>
        <p:sp>
          <p:nvSpPr>
            <p:cNvPr id="286" name="Cloud 285">
              <a:extLst>
                <a:ext uri="{FF2B5EF4-FFF2-40B4-BE49-F238E27FC236}">
                  <a16:creationId xmlns:a16="http://schemas.microsoft.com/office/drawing/2014/main" id="{C5B54B7B-3769-D837-FD7B-614187E8ECBB}"/>
                </a:ext>
              </a:extLst>
            </p:cNvPr>
            <p:cNvSpPr/>
            <p:nvPr/>
          </p:nvSpPr>
          <p:spPr>
            <a:xfrm>
              <a:off x="5816600" y="578642"/>
              <a:ext cx="533400" cy="330735"/>
            </a:xfrm>
            <a:prstGeom prst="cloud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2700" cap="flat">
              <a:solidFill>
                <a:schemeClr val="accent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685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NL" sz="13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287" name="TextBox 286">
              <a:extLst>
                <a:ext uri="{FF2B5EF4-FFF2-40B4-BE49-F238E27FC236}">
                  <a16:creationId xmlns:a16="http://schemas.microsoft.com/office/drawing/2014/main" id="{BC4F22B6-19AF-58BF-E09A-6F08C508F723}"/>
                </a:ext>
              </a:extLst>
            </p:cNvPr>
            <p:cNvSpPr txBox="1"/>
            <p:nvPr/>
          </p:nvSpPr>
          <p:spPr>
            <a:xfrm>
              <a:off x="5865616" y="617269"/>
              <a:ext cx="424785" cy="2308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685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NL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IP-VPN</a:t>
              </a:r>
            </a:p>
          </p:txBody>
        </p:sp>
      </p:grpSp>
      <p:cxnSp>
        <p:nvCxnSpPr>
          <p:cNvPr id="288" name="Straight Connector 287">
            <a:extLst>
              <a:ext uri="{FF2B5EF4-FFF2-40B4-BE49-F238E27FC236}">
                <a16:creationId xmlns:a16="http://schemas.microsoft.com/office/drawing/2014/main" id="{4D64B967-6A3C-4DB7-83E4-7A6B57442CCF}"/>
              </a:ext>
            </a:extLst>
          </p:cNvPr>
          <p:cNvCxnSpPr>
            <a:cxnSpLocks/>
            <a:stCxn id="284" idx="0"/>
            <a:endCxn id="286" idx="1"/>
          </p:cNvCxnSpPr>
          <p:nvPr/>
        </p:nvCxnSpPr>
        <p:spPr>
          <a:xfrm flipH="1" flipV="1">
            <a:off x="3122506" y="3865847"/>
            <a:ext cx="19207" cy="407094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1" name="Straight Connector 290">
            <a:extLst>
              <a:ext uri="{FF2B5EF4-FFF2-40B4-BE49-F238E27FC236}">
                <a16:creationId xmlns:a16="http://schemas.microsoft.com/office/drawing/2014/main" id="{C868A165-B848-E04A-94B4-5CFEEE93A955}"/>
              </a:ext>
            </a:extLst>
          </p:cNvPr>
          <p:cNvCxnSpPr>
            <a:cxnSpLocks/>
            <a:stCxn id="286" idx="3"/>
            <a:endCxn id="267" idx="1"/>
          </p:cNvCxnSpPr>
          <p:nvPr/>
        </p:nvCxnSpPr>
        <p:spPr>
          <a:xfrm flipV="1">
            <a:off x="3122506" y="1213113"/>
            <a:ext cx="1342637" cy="2341261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8" name="Straight Connector 297">
            <a:extLst>
              <a:ext uri="{FF2B5EF4-FFF2-40B4-BE49-F238E27FC236}">
                <a16:creationId xmlns:a16="http://schemas.microsoft.com/office/drawing/2014/main" id="{1646B269-A9B3-AAF4-C329-AE9A7143BE7D}"/>
              </a:ext>
            </a:extLst>
          </p:cNvPr>
          <p:cNvCxnSpPr>
            <a:cxnSpLocks/>
            <a:stCxn id="9" idx="1"/>
            <a:endCxn id="297" idx="2"/>
          </p:cNvCxnSpPr>
          <p:nvPr/>
        </p:nvCxnSpPr>
        <p:spPr>
          <a:xfrm flipH="1" flipV="1">
            <a:off x="1349724" y="2008278"/>
            <a:ext cx="1866218" cy="93346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02" name="Cloud 301">
            <a:extLst>
              <a:ext uri="{FF2B5EF4-FFF2-40B4-BE49-F238E27FC236}">
                <a16:creationId xmlns:a16="http://schemas.microsoft.com/office/drawing/2014/main" id="{B2B29126-C04E-1C17-9501-22E4734DDC5F}"/>
              </a:ext>
            </a:extLst>
          </p:cNvPr>
          <p:cNvSpPr/>
          <p:nvPr/>
        </p:nvSpPr>
        <p:spPr>
          <a:xfrm>
            <a:off x="3644753" y="547514"/>
            <a:ext cx="533400" cy="330735"/>
          </a:xfrm>
          <a:prstGeom prst="cloud">
            <a:avLst/>
          </a:prstGeom>
          <a:solidFill>
            <a:srgbClr val="7030A0">
              <a:alpha val="33000"/>
            </a:srgbClr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685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NL" sz="13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03" name="TextBox 302">
            <a:extLst>
              <a:ext uri="{FF2B5EF4-FFF2-40B4-BE49-F238E27FC236}">
                <a16:creationId xmlns:a16="http://schemas.microsoft.com/office/drawing/2014/main" id="{5CD64304-875E-254F-3649-2D5CC810A0B0}"/>
              </a:ext>
            </a:extLst>
          </p:cNvPr>
          <p:cNvSpPr txBox="1"/>
          <p:nvPr/>
        </p:nvSpPr>
        <p:spPr>
          <a:xfrm>
            <a:off x="3724916" y="591679"/>
            <a:ext cx="424785" cy="2308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685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NL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PENS</a:t>
            </a:r>
          </a:p>
        </p:txBody>
      </p:sp>
      <p:cxnSp>
        <p:nvCxnSpPr>
          <p:cNvPr id="304" name="Straight Connector 303">
            <a:extLst>
              <a:ext uri="{FF2B5EF4-FFF2-40B4-BE49-F238E27FC236}">
                <a16:creationId xmlns:a16="http://schemas.microsoft.com/office/drawing/2014/main" id="{02D331C0-7BA8-008D-7B7E-4004EBD2F817}"/>
              </a:ext>
            </a:extLst>
          </p:cNvPr>
          <p:cNvCxnSpPr>
            <a:cxnSpLocks/>
            <a:stCxn id="263" idx="1"/>
            <a:endCxn id="302" idx="1"/>
          </p:cNvCxnSpPr>
          <p:nvPr/>
        </p:nvCxnSpPr>
        <p:spPr>
          <a:xfrm flipH="1" flipV="1">
            <a:off x="3911453" y="877897"/>
            <a:ext cx="553690" cy="214325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96" name="Cloud 295">
            <a:extLst>
              <a:ext uri="{FF2B5EF4-FFF2-40B4-BE49-F238E27FC236}">
                <a16:creationId xmlns:a16="http://schemas.microsoft.com/office/drawing/2014/main" id="{A42EAFE1-F16E-4F96-3878-06C50022ACAA}"/>
              </a:ext>
            </a:extLst>
          </p:cNvPr>
          <p:cNvSpPr/>
          <p:nvPr/>
        </p:nvSpPr>
        <p:spPr>
          <a:xfrm>
            <a:off x="1023875" y="1667936"/>
            <a:ext cx="651698" cy="449855"/>
          </a:xfrm>
          <a:prstGeom prst="cloud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685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NL" sz="13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97" name="TextBox 296">
            <a:extLst>
              <a:ext uri="{FF2B5EF4-FFF2-40B4-BE49-F238E27FC236}">
                <a16:creationId xmlns:a16="http://schemas.microsoft.com/office/drawing/2014/main" id="{1465BED2-5A3D-7093-9C56-EB4380BE8AEC}"/>
              </a:ext>
            </a:extLst>
          </p:cNvPr>
          <p:cNvSpPr txBox="1"/>
          <p:nvPr/>
        </p:nvSpPr>
        <p:spPr>
          <a:xfrm>
            <a:off x="1209132" y="1777448"/>
            <a:ext cx="281184" cy="2308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685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NL" sz="90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KA</a:t>
            </a:r>
            <a:endParaRPr kumimoji="0" lang="en-NL" sz="800" i="0" u="none" strike="noStrike" cap="none" spc="0" normalizeH="0" baseline="0">
              <a:ln>
                <a:noFill/>
              </a:ln>
              <a:solidFill>
                <a:schemeClr val="tx1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EC83BF3-F41B-F587-D03D-1A8567DD50D8}"/>
              </a:ext>
            </a:extLst>
          </p:cNvPr>
          <p:cNvGrpSpPr/>
          <p:nvPr/>
        </p:nvGrpSpPr>
        <p:grpSpPr>
          <a:xfrm>
            <a:off x="2747417" y="1634122"/>
            <a:ext cx="937050" cy="468000"/>
            <a:chOff x="2128829" y="2353219"/>
            <a:chExt cx="1036320" cy="635000"/>
          </a:xfrm>
        </p:grpSpPr>
        <p:sp>
          <p:nvSpPr>
            <p:cNvPr id="9" name="Cloud 8">
              <a:extLst>
                <a:ext uri="{FF2B5EF4-FFF2-40B4-BE49-F238E27FC236}">
                  <a16:creationId xmlns:a16="http://schemas.microsoft.com/office/drawing/2014/main" id="{52230019-D2BD-E830-A151-7527DDFAC5A8}"/>
                </a:ext>
              </a:extLst>
            </p:cNvPr>
            <p:cNvSpPr/>
            <p:nvPr/>
          </p:nvSpPr>
          <p:spPr>
            <a:xfrm>
              <a:off x="2128829" y="2353219"/>
              <a:ext cx="1036320" cy="635000"/>
            </a:xfrm>
            <a:prstGeom prst="cloud">
              <a:avLst/>
            </a:prstGeom>
            <a:solidFill>
              <a:srgbClr val="FFFFFF"/>
            </a:solidFill>
            <a:ln w="12700" cap="flat">
              <a:solidFill>
                <a:schemeClr val="accent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685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NL" sz="13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73B5B79-BA26-3E81-EA98-0F8687B22036}"/>
                </a:ext>
              </a:extLst>
            </p:cNvPr>
            <p:cNvSpPr txBox="1"/>
            <p:nvPr/>
          </p:nvSpPr>
          <p:spPr>
            <a:xfrm>
              <a:off x="2330531" y="2508614"/>
              <a:ext cx="588105" cy="2923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685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NL" sz="80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BRAIN(HS)</a:t>
              </a:r>
              <a:endParaRPr kumimoji="0" lang="en-NL" sz="70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2C482DB-D44E-173A-A7A8-34A0C341E4D1}"/>
              </a:ext>
            </a:extLst>
          </p:cNvPr>
          <p:cNvCxnSpPr>
            <a:cxnSpLocks/>
            <a:stCxn id="14" idx="2"/>
            <a:endCxn id="9" idx="0"/>
          </p:cNvCxnSpPr>
          <p:nvPr/>
        </p:nvCxnSpPr>
        <p:spPr>
          <a:xfrm flipH="1" flipV="1">
            <a:off x="3683686" y="1868122"/>
            <a:ext cx="476286" cy="161486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8D05111-8E1C-8CDB-81C5-DA6877CAF8DC}"/>
              </a:ext>
            </a:extLst>
          </p:cNvPr>
          <p:cNvCxnSpPr>
            <a:cxnSpLocks/>
            <a:stCxn id="9" idx="2"/>
            <a:endCxn id="198" idx="0"/>
          </p:cNvCxnSpPr>
          <p:nvPr/>
        </p:nvCxnSpPr>
        <p:spPr>
          <a:xfrm flipH="1" flipV="1">
            <a:off x="2518602" y="1743496"/>
            <a:ext cx="231722" cy="124626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0" name="Picture 39" descr="A isometric view of an airport&#10;&#10;Description automatically generated">
            <a:extLst>
              <a:ext uri="{FF2B5EF4-FFF2-40B4-BE49-F238E27FC236}">
                <a16:creationId xmlns:a16="http://schemas.microsoft.com/office/drawing/2014/main" id="{4E82ECE5-D376-2B9E-718C-34BD1EAF54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895" y="3746089"/>
            <a:ext cx="1001842" cy="60385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F72103EB-0C2B-C359-AB4C-35136BDE85D2}"/>
              </a:ext>
            </a:extLst>
          </p:cNvPr>
          <p:cNvSpPr txBox="1"/>
          <p:nvPr/>
        </p:nvSpPr>
        <p:spPr>
          <a:xfrm>
            <a:off x="6198087" y="4538450"/>
            <a:ext cx="471141" cy="2923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685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NL" sz="13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EHLE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6202AD8-B99D-52BD-7DAA-78B49AFBB34C}"/>
              </a:ext>
            </a:extLst>
          </p:cNvPr>
          <p:cNvGrpSpPr/>
          <p:nvPr/>
        </p:nvGrpSpPr>
        <p:grpSpPr>
          <a:xfrm>
            <a:off x="5647741" y="3302079"/>
            <a:ext cx="694643" cy="435758"/>
            <a:chOff x="7377758" y="3107044"/>
            <a:chExt cx="694643" cy="435758"/>
          </a:xfrm>
        </p:grpSpPr>
        <p:sp>
          <p:nvSpPr>
            <p:cNvPr id="46" name="Cloud 45">
              <a:extLst>
                <a:ext uri="{FF2B5EF4-FFF2-40B4-BE49-F238E27FC236}">
                  <a16:creationId xmlns:a16="http://schemas.microsoft.com/office/drawing/2014/main" id="{C440E915-1B54-4496-1EE1-AB0C9B37C6F8}"/>
                </a:ext>
              </a:extLst>
            </p:cNvPr>
            <p:cNvSpPr/>
            <p:nvPr/>
          </p:nvSpPr>
          <p:spPr>
            <a:xfrm>
              <a:off x="7377758" y="3107044"/>
              <a:ext cx="694643" cy="435758"/>
            </a:xfrm>
            <a:prstGeom prst="cloud">
              <a:avLst/>
            </a:prstGeom>
            <a:gradFill>
              <a:gsLst>
                <a:gs pos="2000">
                  <a:srgbClr val="00B050"/>
                </a:gs>
                <a:gs pos="64000">
                  <a:srgbClr val="00B0F0"/>
                </a:gs>
                <a:gs pos="100000">
                  <a:srgbClr val="00B0F0"/>
                </a:gs>
              </a:gsLst>
              <a:lin ang="16200000" scaled="1"/>
            </a:gradFill>
            <a:ln w="12700" cap="flat">
              <a:solidFill>
                <a:schemeClr val="accent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685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NL" sz="13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6209DA0-54E8-DC7F-4710-100B246D2D0D}"/>
                </a:ext>
              </a:extLst>
            </p:cNvPr>
            <p:cNvSpPr txBox="1"/>
            <p:nvPr/>
          </p:nvSpPr>
          <p:spPr>
            <a:xfrm>
              <a:off x="7545213" y="3187911"/>
              <a:ext cx="389151" cy="2308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685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NL" sz="90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GAIN</a:t>
              </a:r>
              <a:endParaRPr kumimoji="0" lang="en-NL" sz="80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</p:grpSp>
      <p:sp>
        <p:nvSpPr>
          <p:cNvPr id="48" name="Cloud 47">
            <a:extLst>
              <a:ext uri="{FF2B5EF4-FFF2-40B4-BE49-F238E27FC236}">
                <a16:creationId xmlns:a16="http://schemas.microsoft.com/office/drawing/2014/main" id="{3B19BBFB-C08E-B175-479B-94681AD14E23}"/>
              </a:ext>
            </a:extLst>
          </p:cNvPr>
          <p:cNvSpPr/>
          <p:nvPr/>
        </p:nvSpPr>
        <p:spPr>
          <a:xfrm>
            <a:off x="5678825" y="4149221"/>
            <a:ext cx="651698" cy="449855"/>
          </a:xfrm>
          <a:prstGeom prst="cloud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685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NL" sz="13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3857F4A-71B6-175F-3CA9-09FD6B6C7E93}"/>
              </a:ext>
            </a:extLst>
          </p:cNvPr>
          <p:cNvSpPr txBox="1"/>
          <p:nvPr/>
        </p:nvSpPr>
        <p:spPr>
          <a:xfrm>
            <a:off x="5864082" y="4258733"/>
            <a:ext cx="281184" cy="2308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685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NL" sz="90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KA</a:t>
            </a:r>
            <a:endParaRPr kumimoji="0" lang="en-NL" sz="800" i="0" u="none" strike="noStrike" cap="none" spc="0" normalizeH="0" baseline="0">
              <a:ln>
                <a:noFill/>
              </a:ln>
              <a:solidFill>
                <a:schemeClr val="tx1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DB75952-CF8B-AB55-BEFB-CF2BFEF89C10}"/>
              </a:ext>
            </a:extLst>
          </p:cNvPr>
          <p:cNvGrpSpPr/>
          <p:nvPr/>
        </p:nvGrpSpPr>
        <p:grpSpPr>
          <a:xfrm>
            <a:off x="5209868" y="3471504"/>
            <a:ext cx="468000" cy="667607"/>
            <a:chOff x="69145" y="3101762"/>
            <a:chExt cx="468000" cy="667607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955CB5A1-96DA-2F27-DEF6-844FD17695A1}"/>
                </a:ext>
              </a:extLst>
            </p:cNvPr>
            <p:cNvSpPr/>
            <p:nvPr/>
          </p:nvSpPr>
          <p:spPr>
            <a:xfrm>
              <a:off x="69145" y="3301369"/>
              <a:ext cx="468000" cy="468000"/>
            </a:xfrm>
            <a:prstGeom prst="ellipse">
              <a:avLst/>
            </a:prstGeom>
            <a:noFill/>
            <a:ln w="25400" cap="flat">
              <a:solidFill>
                <a:schemeClr val="accent6">
                  <a:lumMod val="75000"/>
                </a:schemeClr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685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NL" sz="13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0C05335-0824-16C5-34FD-AEF6A1BA8AB2}"/>
                </a:ext>
              </a:extLst>
            </p:cNvPr>
            <p:cNvSpPr/>
            <p:nvPr/>
          </p:nvSpPr>
          <p:spPr>
            <a:xfrm>
              <a:off x="126429" y="3352989"/>
              <a:ext cx="361036" cy="360000"/>
            </a:xfrm>
            <a:prstGeom prst="ellipse">
              <a:avLst/>
            </a:prstGeom>
            <a:noFill/>
            <a:ln w="25400" cap="flat">
              <a:solidFill>
                <a:schemeClr val="accent6">
                  <a:lumMod val="60000"/>
                  <a:lumOff val="40000"/>
                </a:schemeClr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685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NL" sz="13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2169B5E-315D-AB48-2807-C778D6B50F9A}"/>
                </a:ext>
              </a:extLst>
            </p:cNvPr>
            <p:cNvSpPr txBox="1"/>
            <p:nvPr/>
          </p:nvSpPr>
          <p:spPr>
            <a:xfrm>
              <a:off x="98311" y="3101762"/>
              <a:ext cx="425281" cy="2308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685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NL" sz="90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BRAIN</a:t>
              </a:r>
              <a:endParaRPr kumimoji="0" lang="en-NL" sz="80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</p:grp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35D79CE0-4993-1574-5FC8-DF18BB3E8214}"/>
              </a:ext>
            </a:extLst>
          </p:cNvPr>
          <p:cNvCxnSpPr>
            <a:cxnSpLocks/>
            <a:endCxn id="46" idx="1"/>
          </p:cNvCxnSpPr>
          <p:nvPr/>
        </p:nvCxnSpPr>
        <p:spPr>
          <a:xfrm flipV="1">
            <a:off x="5597375" y="3737373"/>
            <a:ext cx="397688" cy="134386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F8082DA-0E4E-6726-F706-4FA3FB8B0335}"/>
              </a:ext>
            </a:extLst>
          </p:cNvPr>
          <p:cNvCxnSpPr>
            <a:cxnSpLocks/>
            <a:stCxn id="51" idx="7"/>
            <a:endCxn id="46" idx="2"/>
          </p:cNvCxnSpPr>
          <p:nvPr/>
        </p:nvCxnSpPr>
        <p:spPr>
          <a:xfrm flipV="1">
            <a:off x="5609331" y="3519958"/>
            <a:ext cx="40565" cy="219690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C2E205F4-C3B6-76ED-E88A-34872FD125D7}"/>
              </a:ext>
            </a:extLst>
          </p:cNvPr>
          <p:cNvCxnSpPr>
            <a:cxnSpLocks/>
            <a:endCxn id="46" idx="3"/>
          </p:cNvCxnSpPr>
          <p:nvPr/>
        </p:nvCxnSpPr>
        <p:spPr>
          <a:xfrm flipH="1">
            <a:off x="5995063" y="3211785"/>
            <a:ext cx="237594" cy="115209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F2DB4F70-9F8B-3B4B-78DD-18C35975C52D}"/>
              </a:ext>
            </a:extLst>
          </p:cNvPr>
          <p:cNvCxnSpPr>
            <a:cxnSpLocks/>
            <a:stCxn id="130" idx="1"/>
          </p:cNvCxnSpPr>
          <p:nvPr/>
        </p:nvCxnSpPr>
        <p:spPr>
          <a:xfrm flipH="1">
            <a:off x="6155222" y="3305043"/>
            <a:ext cx="410467" cy="999680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816418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CF357-8489-E62F-9386-6DC2B6AB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53DD75-2A3C-6AFB-C696-038348471C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000" y="1139563"/>
            <a:ext cx="7941400" cy="3155811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Intro</a:t>
            </a:r>
          </a:p>
          <a:p>
            <a:pPr marL="735013" lvl="1" indent="-285750"/>
            <a:r>
              <a:rPr lang="nl-NL" dirty="0"/>
              <a:t>Speaker</a:t>
            </a:r>
          </a:p>
          <a:p>
            <a:pPr marL="735013" lvl="1" indent="-285750"/>
            <a:r>
              <a:rPr lang="nl-NL" dirty="0"/>
              <a:t>Air Traffic Control </a:t>
            </a:r>
            <a:r>
              <a:rPr lang="nl-NL" dirty="0" err="1"/>
              <a:t>the</a:t>
            </a:r>
            <a:r>
              <a:rPr lang="nl-NL" dirty="0"/>
              <a:t> Nederlands </a:t>
            </a:r>
          </a:p>
          <a:p>
            <a:pPr marL="735013" lvl="1" indent="-285750"/>
            <a:r>
              <a:rPr lang="en-US" dirty="0"/>
              <a:t>Networks in ATC</a:t>
            </a: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Technical environment</a:t>
            </a:r>
            <a:endParaRPr lang="en-NL" dirty="0"/>
          </a:p>
          <a:p>
            <a:pPr marL="735013" lvl="1" indent="-285750"/>
            <a:r>
              <a:rPr lang="en-NL" dirty="0"/>
              <a:t>Networks @LVNL</a:t>
            </a:r>
          </a:p>
          <a:p>
            <a:pPr marL="735013" lvl="1" indent="-285750"/>
            <a:r>
              <a:rPr lang="nl-NL" dirty="0"/>
              <a:t>Applications</a:t>
            </a:r>
            <a:endParaRPr lang="en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How do we do it</a:t>
            </a:r>
            <a:endParaRPr lang="nl-NL" dirty="0"/>
          </a:p>
          <a:p>
            <a:pPr marL="735013" lvl="1" indent="-285750"/>
            <a:r>
              <a:rPr lang="nl-NL" dirty="0" err="1"/>
              <a:t>Requirements</a:t>
            </a:r>
            <a:r>
              <a:rPr lang="nl-NL" dirty="0"/>
              <a:t> / </a:t>
            </a:r>
            <a:r>
              <a:rPr lang="nl-NL" dirty="0" err="1"/>
              <a:t>choices</a:t>
            </a:r>
            <a:r>
              <a:rPr lang="nl-NL" dirty="0"/>
              <a:t> / </a:t>
            </a:r>
            <a:r>
              <a:rPr lang="nl-NL" dirty="0" err="1"/>
              <a:t>tradeoffs</a:t>
            </a:r>
            <a:endParaRPr lang="nl-NL" dirty="0"/>
          </a:p>
          <a:p>
            <a:pPr marL="735013" lvl="1" indent="-285750"/>
            <a:r>
              <a:rPr lang="nl-NL" dirty="0" err="1"/>
              <a:t>Evolution</a:t>
            </a:r>
            <a:r>
              <a:rPr lang="nl-NL" dirty="0"/>
              <a:t> </a:t>
            </a:r>
            <a:r>
              <a:rPr lang="nl-NL" dirty="0" err="1"/>
              <a:t>vs</a:t>
            </a:r>
            <a:r>
              <a:rPr lang="nl-NL" dirty="0"/>
              <a:t> </a:t>
            </a:r>
            <a:r>
              <a:rPr lang="nl-NL" dirty="0" err="1"/>
              <a:t>revolution</a:t>
            </a: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Future</a:t>
            </a:r>
            <a:endParaRPr lang="nl-NL" dirty="0"/>
          </a:p>
          <a:p>
            <a:pPr marL="735013" lvl="1" indent="-285750"/>
            <a:r>
              <a:rPr lang="nl-NL" dirty="0"/>
              <a:t>Next steps</a:t>
            </a:r>
          </a:p>
          <a:p>
            <a:pPr marL="735013" lvl="1" indent="-285750"/>
            <a:endParaRPr lang="en-N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14E396-4531-62CD-FC2A-8E159772032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30F75FB-C7E0-4C66-9084-70E2ED864853}" type="datetime1">
              <a:rPr lang="nl-NL" smtClean="0"/>
              <a:t>15-10-2024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DD0F63-5A78-4DE7-B794-8FE6401994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LVNL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FD86DF-6A6D-9EB8-2DEB-3CCF485B3C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F22F23C-E5EB-2741-8A18-0FBD06ABD51C}" type="slidenum">
              <a:rPr lang="nl-NL" smtClean="0"/>
              <a:pPr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45520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27AEC7-58A6-719A-CB84-2F34EF0DD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DE389-C4FC-F364-ED7E-CCF590612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0"/>
            <a:ext cx="7627166" cy="994172"/>
          </a:xfrm>
        </p:spPr>
        <p:txBody>
          <a:bodyPr/>
          <a:lstStyle/>
          <a:p>
            <a:r>
              <a:rPr lang="en-GB" dirty="0"/>
              <a:t>LVNL networks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F3C11F-1215-45A1-AFB8-A831ADF7EA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000" y="1146491"/>
            <a:ext cx="6805512" cy="1715581"/>
          </a:xfrm>
        </p:spPr>
        <p:txBody>
          <a:bodyPr>
            <a:normAutofit fontScale="850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err="1"/>
              <a:t>History</a:t>
            </a:r>
            <a:endParaRPr lang="nl-NL" dirty="0"/>
          </a:p>
          <a:p>
            <a:pPr marL="735013" lvl="1" indent="-285750"/>
            <a:r>
              <a:rPr lang="nl-NL" dirty="0" err="1"/>
              <a:t>Evolution</a:t>
            </a:r>
            <a:r>
              <a:rPr lang="nl-NL" dirty="0"/>
              <a:t> </a:t>
            </a:r>
            <a:r>
              <a:rPr lang="nl-NL" dirty="0" err="1"/>
              <a:t>vs</a:t>
            </a:r>
            <a:r>
              <a:rPr lang="nl-NL" dirty="0"/>
              <a:t>  </a:t>
            </a:r>
            <a:r>
              <a:rPr lang="nl-NL" dirty="0" err="1"/>
              <a:t>Revolution</a:t>
            </a:r>
            <a:endParaRPr lang="nl-NL" dirty="0"/>
          </a:p>
          <a:p>
            <a:pPr marL="735013" lvl="1" indent="-285750"/>
            <a:r>
              <a:rPr lang="nl-NL" dirty="0"/>
              <a:t>We do </a:t>
            </a:r>
            <a:r>
              <a:rPr lang="nl-NL" dirty="0" err="1"/>
              <a:t>not</a:t>
            </a:r>
            <a:r>
              <a:rPr lang="nl-NL" dirty="0"/>
              <a:t> live in </a:t>
            </a:r>
            <a:r>
              <a:rPr lang="nl-NL" dirty="0" err="1"/>
              <a:t>an</a:t>
            </a:r>
            <a:r>
              <a:rPr lang="nl-NL" dirty="0"/>
              <a:t> IP-</a:t>
            </a:r>
            <a:r>
              <a:rPr lang="nl-NL" dirty="0" err="1"/>
              <a:t>only</a:t>
            </a:r>
            <a:r>
              <a:rPr lang="nl-NL" dirty="0"/>
              <a:t> environment (</a:t>
            </a:r>
            <a:r>
              <a:rPr lang="nl-NL" dirty="0" err="1"/>
              <a:t>yet</a:t>
            </a:r>
            <a:r>
              <a:rPr lang="nl-NL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Life </a:t>
            </a:r>
            <a:r>
              <a:rPr lang="nl-NL" dirty="0" err="1"/>
              <a:t>cycle</a:t>
            </a:r>
            <a:endParaRPr lang="nl-NL" dirty="0"/>
          </a:p>
          <a:p>
            <a:pPr marL="735013" lvl="1" indent="-285750"/>
            <a:r>
              <a:rPr lang="nl-NL" dirty="0"/>
              <a:t>Slow development (on end-systems)</a:t>
            </a:r>
          </a:p>
          <a:p>
            <a:pPr marL="735013" lvl="1" indent="-285750"/>
            <a:r>
              <a:rPr lang="nl-NL" dirty="0"/>
              <a:t>Long life (30+yrs)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err="1"/>
              <a:t>Criticalness</a:t>
            </a:r>
            <a:endParaRPr lang="nl-NL" dirty="0"/>
          </a:p>
          <a:p>
            <a:pPr marL="735013" lvl="1" indent="-285750"/>
            <a:r>
              <a:rPr lang="nl-NL" dirty="0"/>
              <a:t>Uptime</a:t>
            </a:r>
          </a:p>
          <a:p>
            <a:pPr marL="735013" lvl="1" indent="-285750"/>
            <a:r>
              <a:rPr lang="nl-NL" dirty="0"/>
              <a:t>Safety</a:t>
            </a:r>
          </a:p>
          <a:p>
            <a:pPr marL="735013" lvl="1" indent="-285750"/>
            <a:endParaRPr lang="nl-NL" dirty="0"/>
          </a:p>
          <a:p>
            <a:pPr marL="735013" lvl="1" indent="-285750"/>
            <a:endParaRPr lang="nl-NL" dirty="0"/>
          </a:p>
          <a:p>
            <a:pPr lvl="1" indent="0">
              <a:buNone/>
            </a:pPr>
            <a:endParaRPr lang="nl-NL" dirty="0"/>
          </a:p>
          <a:p>
            <a:pPr marL="735013" lvl="1" indent="-285750"/>
            <a:endParaRPr lang="nl-NL" dirty="0"/>
          </a:p>
          <a:p>
            <a:pPr marL="285750" indent="-285750"/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9D26B-648A-59CC-C96E-AD304C6DB58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10B52F2-AC8B-4F3A-8894-B7F2CF2943F0}" type="datetime1">
              <a:rPr lang="nl-NL" smtClean="0"/>
              <a:t>15-10-2024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EF220-FC07-4A8E-1362-8435FCE1E2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LVNL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A18BEC-7BE7-0614-EC52-A0AE6D28AC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F22F23C-E5EB-2741-8A18-0FBD06ABD51C}" type="slidenum">
              <a:rPr lang="nl-NL" smtClean="0"/>
              <a:pPr/>
              <a:t>20</a:t>
            </a:fld>
            <a:endParaRPr lang="nl-NL"/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4FB61561-511E-267E-9D28-D6E32BA5E294}"/>
              </a:ext>
            </a:extLst>
          </p:cNvPr>
          <p:cNvSpPr/>
          <p:nvPr/>
        </p:nvSpPr>
        <p:spPr>
          <a:xfrm>
            <a:off x="2320192" y="2769444"/>
            <a:ext cx="745434" cy="289473"/>
          </a:xfrm>
          <a:prstGeom prst="downArrow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97BECCE-63DD-FCD4-AB7D-969B4BBF9120}"/>
              </a:ext>
            </a:extLst>
          </p:cNvPr>
          <p:cNvSpPr txBox="1">
            <a:spLocks/>
          </p:cNvSpPr>
          <p:nvPr/>
        </p:nvSpPr>
        <p:spPr>
          <a:xfrm>
            <a:off x="720000" y="2914181"/>
            <a:ext cx="6805512" cy="1874520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20000"/>
          </a:bodyPr>
          <a:lstStyle>
            <a:lvl1pPr marL="0" indent="0" algn="l" defTabSz="685800" rtl="0" eaLnBrk="1" fontAlgn="t" latinLnBrk="0" hangingPunct="1">
              <a:lnSpc>
                <a:spcPct val="100000"/>
              </a:lnSpc>
              <a:spcBef>
                <a:spcPts val="750"/>
              </a:spcBef>
              <a:buClr>
                <a:srgbClr val="F05A23"/>
              </a:buClr>
              <a:buFontTx/>
              <a:buNone/>
              <a:tabLst/>
              <a:defRPr lang="nl-NL" sz="1400" kern="1200" baseline="0">
                <a:solidFill>
                  <a:srgbClr val="1E3C82"/>
                </a:solidFill>
                <a:latin typeface="+mn-lt"/>
                <a:ea typeface="+mn-ea"/>
                <a:cs typeface="+mn-cs"/>
              </a:defRPr>
            </a:lvl1pPr>
            <a:lvl2pPr marL="449263" indent="-1063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0100" indent="-1143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12838" indent="-8413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1190625" algn="l"/>
              </a:tabLst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74788" indent="-1031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0">
              <a:buNone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Complexity</a:t>
            </a:r>
          </a:p>
          <a:p>
            <a:pPr marL="735013" lvl="1" indent="-285750"/>
            <a:r>
              <a:rPr lang="en-GB" dirty="0"/>
              <a:t>Interfaces</a:t>
            </a:r>
          </a:p>
          <a:p>
            <a:pPr marL="735013" lvl="1" indent="-285750"/>
            <a:r>
              <a:rPr lang="en-GB" dirty="0"/>
              <a:t>Redundancy</a:t>
            </a:r>
          </a:p>
          <a:p>
            <a:pPr marL="735013" lvl="1" indent="-285750"/>
            <a:r>
              <a:rPr lang="en-GB" dirty="0"/>
              <a:t>Interconnects</a:t>
            </a:r>
          </a:p>
          <a:p>
            <a:pPr marL="735013" lvl="1" indent="-285750"/>
            <a:r>
              <a:rPr lang="en-GB" dirty="0"/>
              <a:t>Physical</a:t>
            </a:r>
          </a:p>
          <a:p>
            <a:pPr marL="735013" lvl="1" indent="-285750"/>
            <a:r>
              <a:rPr lang="en-GB" dirty="0"/>
              <a:t>Technology</a:t>
            </a:r>
          </a:p>
          <a:p>
            <a:pPr marL="735013" lvl="1" indent="-285750"/>
            <a:r>
              <a:rPr lang="en-GB" dirty="0"/>
              <a:t>Environments</a:t>
            </a:r>
          </a:p>
          <a:p>
            <a:pPr marL="1085850" lvl="2" indent="-285750"/>
            <a:r>
              <a:rPr lang="en-GB" dirty="0"/>
              <a:t>DTAE  (NON OPS)</a:t>
            </a:r>
          </a:p>
          <a:p>
            <a:pPr marL="1085850" lvl="2" indent="-285750"/>
            <a:r>
              <a:rPr lang="en-GB" dirty="0"/>
              <a:t>P (OPS)</a:t>
            </a:r>
          </a:p>
          <a:p>
            <a:pPr lvl="1" indent="0">
              <a:buFont typeface="Arial" panose="020B0604020202020204" pitchFamily="34" charset="0"/>
              <a:buNone/>
            </a:pPr>
            <a:endParaRPr lang="en-GB" dirty="0"/>
          </a:p>
          <a:p>
            <a:pPr marL="735013" lvl="1" indent="-285750"/>
            <a:endParaRPr lang="en-GB" dirty="0"/>
          </a:p>
          <a:p>
            <a:pPr marL="285750" indent="-285750"/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906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7CAE6-8DA8-953F-AEE3-829D59A59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How to get this done 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924BBF-3865-7791-79E3-DE01173B434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C5ACB4C-5EA3-4958-BC52-20E624CE6D70}" type="datetime1">
              <a:rPr lang="nl-NL" smtClean="0"/>
              <a:t>15-10-2024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CD8135-A91D-92BE-139B-9C7CBDACEB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LVNL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20F427-CFE9-D994-56D7-AE9AF3659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F22F23C-E5EB-2741-8A18-0FBD06ABD51C}" type="slidenum">
              <a:rPr lang="nl-NL" smtClean="0"/>
              <a:pPr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1248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ijdelijke aanduiding voor dianummer 3"/>
          <p:cNvSpPr txBox="1">
            <a:spLocks noGrp="1"/>
          </p:cNvSpPr>
          <p:nvPr>
            <p:ph type="sldNum" sz="quarter" idx="2"/>
          </p:nvPr>
        </p:nvSpPr>
        <p:spPr>
          <a:xfrm>
            <a:off x="4654639" y="5691036"/>
            <a:ext cx="57708" cy="13849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22</a:t>
            </a:fld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7AC6DA-B32E-7B70-68FC-DCA10101A7E5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10399" y="583906"/>
            <a:ext cx="5285040" cy="3971199"/>
          </a:xfrm>
        </p:spPr>
        <p:txBody>
          <a:bodyPr>
            <a:normAutofit fontScale="85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dirty="0"/>
              <a:t>Previous situation</a:t>
            </a:r>
          </a:p>
          <a:p>
            <a:pPr marL="876300" lvl="1" indent="-342900">
              <a:buFont typeface="Arial" panose="020B0604020202020204" pitchFamily="34" charset="0"/>
              <a:buChar char="•"/>
            </a:pPr>
            <a:r>
              <a:rPr lang="en-NL" dirty="0"/>
              <a:t>Product groups (NAV, SUR, AAA, TOWER)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NL" dirty="0"/>
              <a:t>Servers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NL" dirty="0"/>
              <a:t>N</a:t>
            </a:r>
            <a:r>
              <a:rPr lang="en-GB" dirty="0"/>
              <a:t>e</a:t>
            </a:r>
            <a:r>
              <a:rPr lang="en-NL" dirty="0"/>
              <a:t>twork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NL" dirty="0"/>
              <a:t>Infra</a:t>
            </a:r>
          </a:p>
          <a:p>
            <a:pPr lvl="2" indent="0">
              <a:buNone/>
            </a:pPr>
            <a:endParaRPr lang="en-NL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dirty="0"/>
              <a:t>M</a:t>
            </a:r>
            <a:r>
              <a:rPr lang="en-GB" dirty="0"/>
              <a:t>o</a:t>
            </a:r>
            <a:r>
              <a:rPr lang="en-NL" dirty="0"/>
              <a:t>ving to</a:t>
            </a:r>
          </a:p>
          <a:p>
            <a:pPr marL="876300" lvl="1" indent="-342900">
              <a:buFont typeface="Arial" panose="020B0604020202020204" pitchFamily="34" charset="0"/>
              <a:buChar char="•"/>
            </a:pPr>
            <a:r>
              <a:rPr lang="en-GB" dirty="0"/>
              <a:t>A</a:t>
            </a:r>
            <a:r>
              <a:rPr lang="en-NL" dirty="0"/>
              <a:t> LVNL wide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NL" dirty="0"/>
              <a:t>Server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NL" dirty="0"/>
              <a:t>Network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NL" dirty="0"/>
              <a:t>INFRA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dirty="0"/>
              <a:t>Standardize 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dirty="0"/>
              <a:t>And here we are….</a:t>
            </a:r>
          </a:p>
          <a:p>
            <a:pPr marL="876300" lvl="1" indent="-342900">
              <a:buFont typeface="Arial" panose="020B0604020202020204" pitchFamily="34" charset="0"/>
              <a:buChar char="•"/>
            </a:pPr>
            <a:r>
              <a:rPr lang="en-NL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Somebody should do something …</a:t>
            </a:r>
          </a:p>
        </p:txBody>
      </p:sp>
      <p:sp>
        <p:nvSpPr>
          <p:cNvPr id="196" name="Titel 7"/>
          <p:cNvSpPr txBox="1">
            <a:spLocks noGrp="1"/>
          </p:cNvSpPr>
          <p:nvPr>
            <p:ph type="title"/>
          </p:nvPr>
        </p:nvSpPr>
        <p:spPr>
          <a:xfrm>
            <a:off x="110401" y="116851"/>
            <a:ext cx="5039451" cy="28955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/>
              <a:t>Continuous Transformations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946716-5826-E27C-8D98-55FAC1EA3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919" y="406402"/>
            <a:ext cx="1445906" cy="189775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F8BEC348-7734-EA5D-EE20-5E6EBB0940E6}"/>
              </a:ext>
            </a:extLst>
          </p:cNvPr>
          <p:cNvSpPr/>
          <p:nvPr/>
        </p:nvSpPr>
        <p:spPr>
          <a:xfrm>
            <a:off x="5086649" y="1227888"/>
            <a:ext cx="617579" cy="651091"/>
          </a:xfrm>
          <a:prstGeom prst="rightArrow">
            <a:avLst/>
          </a:prstGeom>
          <a:solidFill>
            <a:srgbClr val="FFFFFF"/>
          </a:solidFill>
          <a:ln w="127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685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NL" sz="13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3B069E75-2C44-105F-1B29-B54E25385DAC}"/>
              </a:ext>
            </a:extLst>
          </p:cNvPr>
          <p:cNvSpPr/>
          <p:nvPr/>
        </p:nvSpPr>
        <p:spPr>
          <a:xfrm>
            <a:off x="5086648" y="3170485"/>
            <a:ext cx="617579" cy="651091"/>
          </a:xfrm>
          <a:prstGeom prst="rightArrow">
            <a:avLst/>
          </a:prstGeom>
          <a:solidFill>
            <a:srgbClr val="FFFFFF"/>
          </a:solidFill>
          <a:ln w="127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685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NL" sz="13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05FC48-FA81-1C92-A7FB-B4A116C8B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8919" y="2450094"/>
            <a:ext cx="1445906" cy="2024268"/>
          </a:xfrm>
          <a:prstGeom prst="rect">
            <a:avLst/>
          </a:prstGeom>
          <a:ln w="9525">
            <a:solidFill>
              <a:schemeClr val="accent1">
                <a:shade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CC349E-9A3B-F312-D7E9-E932950BA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3728" y="2146028"/>
            <a:ext cx="964012" cy="84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2302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FBB15-0EC0-5DE3-EEF8-3CD075642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1846"/>
            <a:ext cx="7894954" cy="994172"/>
          </a:xfrm>
        </p:spPr>
        <p:txBody>
          <a:bodyPr>
            <a:normAutofit/>
          </a:bodyPr>
          <a:lstStyle/>
          <a:p>
            <a:r>
              <a:rPr lang="en-NL" dirty="0"/>
              <a:t>Standardization while</a:t>
            </a:r>
            <a:br>
              <a:rPr lang="en-NL" dirty="0"/>
            </a:b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A6CFD-6696-86E8-D0AF-D014FF9467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000" y="1139563"/>
            <a:ext cx="7941400" cy="348809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err="1"/>
              <a:t>Integrating</a:t>
            </a:r>
            <a:r>
              <a:rPr lang="nl-NL" dirty="0"/>
              <a:t> 400 + “silo” (</a:t>
            </a:r>
            <a:r>
              <a:rPr lang="nl-NL" dirty="0" err="1"/>
              <a:t>legacy</a:t>
            </a:r>
            <a:r>
              <a:rPr lang="nl-NL" dirty="0"/>
              <a:t>) </a:t>
            </a:r>
            <a:r>
              <a:rPr lang="nl-NL" dirty="0" err="1"/>
              <a:t>networks</a:t>
            </a: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err="1"/>
              <a:t>Supporting</a:t>
            </a:r>
            <a:r>
              <a:rPr lang="nl-NL" dirty="0"/>
              <a:t> loads of </a:t>
            </a:r>
            <a:r>
              <a:rPr lang="nl-NL" dirty="0" err="1"/>
              <a:t>projects</a:t>
            </a:r>
            <a:endParaRPr lang="nl-NL" dirty="0"/>
          </a:p>
          <a:p>
            <a:pPr marL="735013" lvl="1" indent="-285750"/>
            <a:r>
              <a:rPr lang="nl-NL" dirty="0"/>
              <a:t>Building new systems</a:t>
            </a:r>
          </a:p>
          <a:p>
            <a:pPr marL="735013" lvl="1" indent="-285750"/>
            <a:r>
              <a:rPr lang="nl-NL" dirty="0" err="1"/>
              <a:t>Integrating</a:t>
            </a:r>
            <a:r>
              <a:rPr lang="nl-NL" dirty="0"/>
              <a:t> military fields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err="1"/>
              <a:t>Doing</a:t>
            </a:r>
            <a:r>
              <a:rPr lang="nl-NL" dirty="0"/>
              <a:t> </a:t>
            </a:r>
            <a:r>
              <a:rPr lang="nl-NL" dirty="0" err="1"/>
              <a:t>our</a:t>
            </a:r>
            <a:r>
              <a:rPr lang="nl-NL" dirty="0"/>
              <a:t> </a:t>
            </a:r>
            <a:r>
              <a:rPr lang="nl-NL" dirty="0" err="1"/>
              <a:t>own</a:t>
            </a:r>
            <a:r>
              <a:rPr lang="nl-NL" dirty="0"/>
              <a:t> LCM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Act on </a:t>
            </a:r>
            <a:r>
              <a:rPr lang="nl-NL" dirty="0" err="1"/>
              <a:t>changing</a:t>
            </a:r>
            <a:r>
              <a:rPr lang="nl-NL" dirty="0"/>
              <a:t> environments</a:t>
            </a:r>
          </a:p>
          <a:p>
            <a:pPr marL="735013" lvl="1" indent="-285750"/>
            <a:r>
              <a:rPr lang="nl-NL" dirty="0"/>
              <a:t>3rd party Infra</a:t>
            </a:r>
          </a:p>
          <a:p>
            <a:pPr marL="735013" lvl="1" indent="-285750"/>
            <a:r>
              <a:rPr lang="nl-NL" dirty="0" err="1"/>
              <a:t>Regulations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other</a:t>
            </a:r>
            <a:r>
              <a:rPr lang="nl-NL" dirty="0"/>
              <a:t> </a:t>
            </a:r>
            <a:r>
              <a:rPr lang="nl-NL" dirty="0" err="1"/>
              <a:t>external</a:t>
            </a:r>
            <a:r>
              <a:rPr lang="nl-NL" dirty="0"/>
              <a:t> factors.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err="1"/>
              <a:t>Optimization</a:t>
            </a:r>
            <a:r>
              <a:rPr lang="nl-NL" dirty="0"/>
              <a:t> of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operation</a:t>
            </a:r>
            <a:endParaRPr lang="nl-NL" dirty="0"/>
          </a:p>
          <a:p>
            <a:pPr marL="735013" lvl="1" indent="-285750"/>
            <a:r>
              <a:rPr lang="nl-NL" dirty="0" err="1"/>
              <a:t>Enhancing</a:t>
            </a:r>
            <a:r>
              <a:rPr lang="nl-NL" dirty="0"/>
              <a:t> Safety</a:t>
            </a:r>
          </a:p>
          <a:p>
            <a:pPr marL="735013" lvl="1" indent="-285750"/>
            <a:r>
              <a:rPr lang="nl-NL" dirty="0"/>
              <a:t>New Systems / </a:t>
            </a:r>
            <a:r>
              <a:rPr lang="nl-NL" dirty="0" err="1"/>
              <a:t>innovation</a:t>
            </a:r>
            <a:endParaRPr lang="nl-NL" dirty="0"/>
          </a:p>
          <a:p>
            <a:pPr marL="285750" indent="-285750"/>
            <a:endParaRPr lang="nl-NL" dirty="0"/>
          </a:p>
          <a:p>
            <a:pPr lvl="1" indent="0">
              <a:buNone/>
            </a:pP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CD8D1-36EC-6F27-4D12-09B60B30044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541C5EE-B42C-4F4B-B860-C6757ECA924F}" type="datetime1">
              <a:rPr lang="nl-NL" smtClean="0"/>
              <a:t>15-10-2024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D3B2CA-7EB9-0AC8-58EC-E757A67EB1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LVNL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4C5F26-08A5-B831-E457-E9B3C1617A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F22F23C-E5EB-2741-8A18-0FBD06ABD51C}" type="slidenum">
              <a:rPr lang="nl-NL" smtClean="0"/>
              <a:pPr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84621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83968-5164-19B6-2FF4-9488733AE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0"/>
            <a:ext cx="5688821" cy="994172"/>
          </a:xfrm>
        </p:spPr>
        <p:txBody>
          <a:bodyPr/>
          <a:lstStyle/>
          <a:p>
            <a:r>
              <a:rPr lang="en-NL" dirty="0"/>
              <a:t>But: we are running a 24x7 safety company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50461-4014-ED5E-79F5-7BD7F5078A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000" y="1139564"/>
            <a:ext cx="7941400" cy="1823092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dirty="0"/>
              <a:t>Regulations</a:t>
            </a:r>
          </a:p>
          <a:p>
            <a:pPr marL="735013" lvl="1" indent="-285750"/>
            <a:r>
              <a:rPr lang="en-NL" dirty="0"/>
              <a:t>When, what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dirty="0"/>
              <a:t>Procedures</a:t>
            </a:r>
          </a:p>
          <a:p>
            <a:pPr marL="735013" lvl="1" indent="-285750"/>
            <a:r>
              <a:rPr lang="en-NL" dirty="0"/>
              <a:t>How, why, backup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dirty="0"/>
              <a:t>Continuously running operation</a:t>
            </a:r>
          </a:p>
          <a:p>
            <a:pPr marL="735013" lvl="1" indent="-285750"/>
            <a:r>
              <a:rPr lang="en-NL" dirty="0"/>
              <a:t>No time to “close down airspace”</a:t>
            </a:r>
          </a:p>
          <a:p>
            <a:endParaRPr lang="en-NL" dirty="0"/>
          </a:p>
          <a:p>
            <a:pPr marL="735013" lvl="1" indent="-285750"/>
            <a:endParaRPr lang="en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70229-D963-ED45-7099-CF546D207CF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BC67F54-5512-4851-BF10-7DAB125BF1DA}" type="datetime1">
              <a:rPr lang="nl-NL" smtClean="0"/>
              <a:t>15-10-2024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46160-053B-9AAF-ED94-51E401193C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LVNL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BD03F2-41C7-47CC-D8FF-DF0E369A2D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F22F23C-E5EB-2741-8A18-0FBD06ABD51C}" type="slidenum">
              <a:rPr lang="nl-NL" smtClean="0"/>
              <a:pPr/>
              <a:t>24</a:t>
            </a:fld>
            <a:endParaRPr lang="nl-NL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8D33DB9-D646-B18F-9FD2-8BE28DAC0076}"/>
              </a:ext>
            </a:extLst>
          </p:cNvPr>
          <p:cNvSpPr txBox="1">
            <a:spLocks/>
          </p:cNvSpPr>
          <p:nvPr/>
        </p:nvSpPr>
        <p:spPr>
          <a:xfrm>
            <a:off x="719999" y="2713662"/>
            <a:ext cx="7829468" cy="1958922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0" indent="0" algn="l" defTabSz="685800" rtl="0" eaLnBrk="1" fontAlgn="t" latinLnBrk="0" hangingPunct="1">
              <a:lnSpc>
                <a:spcPct val="100000"/>
              </a:lnSpc>
              <a:spcBef>
                <a:spcPts val="750"/>
              </a:spcBef>
              <a:buClr>
                <a:srgbClr val="F05A23"/>
              </a:buClr>
              <a:buFontTx/>
              <a:buNone/>
              <a:tabLst/>
              <a:defRPr lang="nl-NL" sz="1400" kern="1200" baseline="0">
                <a:solidFill>
                  <a:srgbClr val="1E3C82"/>
                </a:solidFill>
                <a:latin typeface="+mn-lt"/>
                <a:ea typeface="+mn-ea"/>
                <a:cs typeface="+mn-cs"/>
              </a:defRPr>
            </a:lvl1pPr>
            <a:lvl2pPr marL="449263" indent="-1063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0100" indent="-1143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12838" indent="-8413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1190625" algn="l"/>
              </a:tabLst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74788" indent="-1031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dirty="0"/>
              <a:t>We need to fix and enhance / replace the plane in mid air! </a:t>
            </a:r>
          </a:p>
          <a:p>
            <a:pPr marL="735013" lvl="1" indent="-285750"/>
            <a:r>
              <a:rPr lang="en-NL" dirty="0"/>
              <a:t>Otherwise, we cannot land anymore</a:t>
            </a:r>
          </a:p>
          <a:p>
            <a:pPr marL="735013" lvl="1" indent="-285750"/>
            <a:endParaRPr lang="en-NL" dirty="0"/>
          </a:p>
          <a:p>
            <a:pPr marL="735013" lvl="1" indent="-285750"/>
            <a:r>
              <a:rPr lang="en-NL" dirty="0"/>
              <a:t>Challenges of doing Innovation in a risk aversive organization</a:t>
            </a:r>
          </a:p>
          <a:p>
            <a:pPr marL="1085850" lvl="2" indent="-285750"/>
            <a:r>
              <a:rPr lang="en-NL" dirty="0"/>
              <a:t>Communication</a:t>
            </a:r>
          </a:p>
          <a:p>
            <a:pPr marL="1085850" lvl="2" indent="-285750"/>
            <a:r>
              <a:rPr lang="en-NL" dirty="0"/>
              <a:t>Planning</a:t>
            </a:r>
          </a:p>
          <a:p>
            <a:pPr marL="1085850" lvl="2" indent="-285750"/>
            <a:r>
              <a:rPr lang="en-NL" dirty="0"/>
              <a:t>Understanding each others needs and fears</a:t>
            </a:r>
          </a:p>
          <a:p>
            <a:pPr marL="1085850" lvl="2" indent="-285750"/>
            <a:r>
              <a:rPr lang="en-NL" dirty="0"/>
              <a:t>Calculated risk vs risk aversive</a:t>
            </a:r>
          </a:p>
          <a:p>
            <a:pPr marL="735013" lvl="1" indent="-285750"/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65481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7C6AA-2B0D-BB03-5E7A-F6244F3C1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(Back to) the Future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0A0C92-F9A1-BBA3-FB3E-CFCB5EC8E3E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6669688-4C50-43DF-AAEE-504227AAC4BE}" type="datetime1">
              <a:rPr lang="nl-NL" smtClean="0"/>
              <a:t>15-10-2024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780B1A-CA26-7202-1A9C-22FA45768C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LVNL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EC39A4-2BF2-B559-A51D-0BCDB1BFF7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F22F23C-E5EB-2741-8A18-0FBD06ABD51C}" type="slidenum">
              <a:rPr lang="nl-NL" smtClean="0"/>
              <a:pPr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64086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0A406-D1E9-117F-C8D7-0E4A82FCC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0"/>
            <a:ext cx="7895680" cy="818164"/>
          </a:xfrm>
        </p:spPr>
        <p:txBody>
          <a:bodyPr/>
          <a:lstStyle/>
          <a:p>
            <a:r>
              <a:rPr lang="en-NL" dirty="0"/>
              <a:t>Evolution of the Controller Working Position</a:t>
            </a:r>
            <a:br>
              <a:rPr lang="en-NL" dirty="0">
                <a:sym typeface="Wingdings" pitchFamily="2" charset="2"/>
              </a:rPr>
            </a:br>
            <a:r>
              <a:rPr lang="en-NL" dirty="0">
                <a:sym typeface="Wingdings" pitchFamily="2" charset="2"/>
              </a:rPr>
              <a:t>(data driven, all digital, AI)</a:t>
            </a:r>
            <a:endParaRPr lang="en-NL" i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B7546B-98A1-6A7F-8456-5734F2CFCCE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BC67F54-5512-4851-BF10-7DAB125BF1DA}" type="datetime1">
              <a:rPr lang="nl-NL" smtClean="0"/>
              <a:t>15-10-2024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7890F7-78DB-8FDC-B730-39F1AEE69E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LVNL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CD0C64-4400-A0BB-2C1B-F294CE44F0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F22F23C-E5EB-2741-8A18-0FBD06ABD51C}" type="slidenum">
              <a:rPr lang="nl-NL" smtClean="0"/>
              <a:pPr/>
              <a:t>26</a:t>
            </a:fld>
            <a:endParaRPr lang="nl-NL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0B4AA7F-9FB0-E23B-CA23-67E1490DBC06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693" y="1013999"/>
            <a:ext cx="2041557" cy="1468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FD87C2-97AF-61E9-432B-A38AFBA20FE8}"/>
              </a:ext>
            </a:extLst>
          </p:cNvPr>
          <p:cNvSpPr txBox="1"/>
          <p:nvPr/>
        </p:nvSpPr>
        <p:spPr>
          <a:xfrm>
            <a:off x="3540147" y="2494483"/>
            <a:ext cx="123509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dirty="0"/>
              <a:t>SARP II (1978)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8776E8A0-7259-DB8D-EA33-2160377B8FEA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9" y="676656"/>
            <a:ext cx="2541651" cy="2117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F790DA63-E718-65D3-62AE-452464077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24" y="1147499"/>
            <a:ext cx="1233972" cy="1097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 descr="A row of computers in a room&#10;&#10;Description automatically generated with low confidence">
            <a:extLst>
              <a:ext uri="{FF2B5EF4-FFF2-40B4-BE49-F238E27FC236}">
                <a16:creationId xmlns:a16="http://schemas.microsoft.com/office/drawing/2014/main" id="{4A909AC2-D6F2-43EA-F535-A2666A392F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7719" y="3187524"/>
            <a:ext cx="2142318" cy="142821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96E0388-A53C-FB2E-D6B6-EEAA6D05A50B}"/>
              </a:ext>
            </a:extLst>
          </p:cNvPr>
          <p:cNvSpPr txBox="1"/>
          <p:nvPr/>
        </p:nvSpPr>
        <p:spPr>
          <a:xfrm>
            <a:off x="202348" y="2265480"/>
            <a:ext cx="207795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dirty="0"/>
              <a:t>“Luchtverkeersbeveiliging” (1940)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9773301-8226-71CB-4BF3-A21E1E5CA81E}"/>
              </a:ext>
            </a:extLst>
          </p:cNvPr>
          <p:cNvSpPr txBox="1"/>
          <p:nvPr/>
        </p:nvSpPr>
        <p:spPr>
          <a:xfrm>
            <a:off x="6625047" y="2774442"/>
            <a:ext cx="137672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/>
              <a:t>AAA (1992)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7BA4497-427E-0865-744D-CD1669A709AF}"/>
              </a:ext>
            </a:extLst>
          </p:cNvPr>
          <p:cNvSpPr txBox="1"/>
          <p:nvPr/>
        </p:nvSpPr>
        <p:spPr>
          <a:xfrm>
            <a:off x="6094349" y="3246758"/>
            <a:ext cx="254165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000" b="1" dirty="0"/>
              <a:t>2026+: iCAS</a:t>
            </a:r>
          </a:p>
          <a:p>
            <a:r>
              <a:rPr lang="en-NL" dirty="0"/>
              <a:t>Cooperation with DFS</a:t>
            </a:r>
          </a:p>
          <a:p>
            <a:r>
              <a:rPr lang="en-NL" dirty="0"/>
              <a:t>Product of INDRA, Spain</a:t>
            </a:r>
          </a:p>
          <a:p>
            <a:r>
              <a:rPr lang="en-NL" dirty="0"/>
              <a:t>Polaris building @ Schiphol Oost</a:t>
            </a:r>
          </a:p>
          <a:p>
            <a:r>
              <a:rPr lang="en-GB" dirty="0"/>
              <a:t>O</a:t>
            </a:r>
            <a:r>
              <a:rPr lang="en-NL" dirty="0"/>
              <a:t>n the NL-IT top 5 list</a:t>
            </a:r>
          </a:p>
        </p:txBody>
      </p:sp>
      <p:pic>
        <p:nvPicPr>
          <p:cNvPr id="24" name="Picture 23" descr="A picture containing cloud, sky, outdoor, building&#10;&#10;Description automatically generated">
            <a:extLst>
              <a:ext uri="{FF2B5EF4-FFF2-40B4-BE49-F238E27FC236}">
                <a16:creationId xmlns:a16="http://schemas.microsoft.com/office/drawing/2014/main" id="{ADD31741-694B-CAE5-704B-E716D56601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6866" y="3187524"/>
            <a:ext cx="1952096" cy="1428211"/>
          </a:xfrm>
          <a:prstGeom prst="rect">
            <a:avLst/>
          </a:prstGeom>
        </p:spPr>
      </p:pic>
      <p:sp>
        <p:nvSpPr>
          <p:cNvPr id="3" name="Right Arrow 2">
            <a:extLst>
              <a:ext uri="{FF2B5EF4-FFF2-40B4-BE49-F238E27FC236}">
                <a16:creationId xmlns:a16="http://schemas.microsoft.com/office/drawing/2014/main" id="{B2001D4B-7FD8-EF34-4C81-A90AE4A1A5A8}"/>
              </a:ext>
            </a:extLst>
          </p:cNvPr>
          <p:cNvSpPr/>
          <p:nvPr/>
        </p:nvSpPr>
        <p:spPr>
          <a:xfrm>
            <a:off x="2111550" y="1400516"/>
            <a:ext cx="595363" cy="63354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EA0522E7-16D4-02AF-77D4-B72C09083C43}"/>
              </a:ext>
            </a:extLst>
          </p:cNvPr>
          <p:cNvSpPr/>
          <p:nvPr/>
        </p:nvSpPr>
        <p:spPr>
          <a:xfrm>
            <a:off x="5383883" y="1400516"/>
            <a:ext cx="595363" cy="63354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EFEDFD2E-2624-C032-0254-3F474A15B2BB}"/>
              </a:ext>
            </a:extLst>
          </p:cNvPr>
          <p:cNvSpPr/>
          <p:nvPr/>
        </p:nvSpPr>
        <p:spPr>
          <a:xfrm>
            <a:off x="642119" y="3545537"/>
            <a:ext cx="595363" cy="63354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0281554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2633E9-7A7F-41A8-E0DB-B56021DCE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/>
              <a:t>Centralised Base</a:t>
            </a:r>
            <a:r>
              <a:rPr lang="nl-NL"/>
              <a:t> / remote </a:t>
            </a:r>
            <a:r>
              <a:rPr lang="nl-NL" err="1"/>
              <a:t>tower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F368B66-4196-3D03-BE18-205CF2E35E4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Remote Air traffic control </a:t>
            </a:r>
            <a:r>
              <a:rPr lang="nl-NL" dirty="0" err="1"/>
              <a:t>from</a:t>
            </a:r>
            <a:r>
              <a:rPr lang="nl-NL" dirty="0"/>
              <a:t> Schiphol (TWR-W, Eelde, Beek)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SAAB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In </a:t>
            </a:r>
            <a:r>
              <a:rPr lang="nl-NL" dirty="0" err="1"/>
              <a:t>use</a:t>
            </a:r>
            <a:r>
              <a:rPr lang="nl-NL" dirty="0"/>
              <a:t> at London City </a:t>
            </a:r>
            <a:r>
              <a:rPr lang="nl-NL" dirty="0" err="1"/>
              <a:t>and</a:t>
            </a:r>
            <a:r>
              <a:rPr lang="nl-NL" dirty="0"/>
              <a:t> Norway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6528942-4E01-C3D1-74CE-A33263FA461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BC67F54-5512-4851-BF10-7DAB125BF1DA}" type="datetime1">
              <a:rPr lang="nl-NL" smtClean="0"/>
              <a:t>15-10-2024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E9205CC-482E-113D-C925-6AE3D00BEE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LVNL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3C35CF9-2D05-AE83-C3F8-CF9C853A73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F22F23C-E5EB-2741-8A18-0FBD06ABD51C}" type="slidenum">
              <a:rPr lang="nl-NL" smtClean="0"/>
              <a:pPr/>
              <a:t>27</a:t>
            </a:fld>
            <a:endParaRPr lang="nl-NL"/>
          </a:p>
        </p:txBody>
      </p:sp>
      <p:pic>
        <p:nvPicPr>
          <p:cNvPr id="8" name="Picture 7" descr="A picture containing indoor, chair, furniture, office building&#10;&#10;Description automatically generated">
            <a:extLst>
              <a:ext uri="{FF2B5EF4-FFF2-40B4-BE49-F238E27FC236}">
                <a16:creationId xmlns:a16="http://schemas.microsoft.com/office/drawing/2014/main" id="{6F0DC505-AF0B-9231-4DFE-55754EE853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621" y="2170253"/>
            <a:ext cx="4352792" cy="2356726"/>
          </a:xfrm>
          <a:prstGeom prst="rect">
            <a:avLst/>
          </a:prstGeom>
        </p:spPr>
      </p:pic>
      <p:pic>
        <p:nvPicPr>
          <p:cNvPr id="12" name="Picture 11" descr="A group of men standing next to a white object&#10;&#10;Description automatically generated with low confidence">
            <a:extLst>
              <a:ext uri="{FF2B5EF4-FFF2-40B4-BE49-F238E27FC236}">
                <a16:creationId xmlns:a16="http://schemas.microsoft.com/office/drawing/2014/main" id="{A26FBB05-1F59-DD04-066E-CC8DC2874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9459" y="1955229"/>
            <a:ext cx="3424541" cy="2571750"/>
          </a:xfrm>
          <a:prstGeom prst="rect">
            <a:avLst/>
          </a:prstGeom>
        </p:spPr>
      </p:pic>
      <p:pic>
        <p:nvPicPr>
          <p:cNvPr id="13" name="Picture 12" descr="A picture containing sky, outdoor, tower, building&#10;&#10;Description automatically generated">
            <a:extLst>
              <a:ext uri="{FF2B5EF4-FFF2-40B4-BE49-F238E27FC236}">
                <a16:creationId xmlns:a16="http://schemas.microsoft.com/office/drawing/2014/main" id="{74290CD2-E167-68FF-1C9A-97EDC1ECD6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6267" y="104503"/>
            <a:ext cx="1378112" cy="2659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8462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0A406-D1E9-117F-C8D7-0E4A82FCC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0"/>
            <a:ext cx="5318800" cy="994172"/>
          </a:xfrm>
        </p:spPr>
        <p:txBody>
          <a:bodyPr anchor="b">
            <a:normAutofit/>
          </a:bodyPr>
          <a:lstStyle/>
          <a:p>
            <a:r>
              <a:rPr lang="en-NL" dirty="0"/>
              <a:t>(Tower) Sims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DADD9-A90E-6ED6-1FEA-B33135EE18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000" y="1139564"/>
            <a:ext cx="3780000" cy="288000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err="1"/>
              <a:t>Educational</a:t>
            </a:r>
            <a:r>
              <a:rPr lang="nl-NL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Business </a:t>
            </a:r>
            <a:r>
              <a:rPr lang="nl-NL" dirty="0" err="1"/>
              <a:t>critical</a:t>
            </a:r>
            <a:endParaRPr lang="nl-NL" sz="1400" dirty="0">
              <a:solidFill>
                <a:srgbClr val="1E3C82"/>
              </a:solidFill>
            </a:endParaRPr>
          </a:p>
        </p:txBody>
      </p:sp>
      <p:pic>
        <p:nvPicPr>
          <p:cNvPr id="8" name="Picture 7" descr="A picture containing furniture, indoor, office building, desk&#10;&#10;Description automatically generated">
            <a:extLst>
              <a:ext uri="{FF2B5EF4-FFF2-40B4-BE49-F238E27FC236}">
                <a16:creationId xmlns:a16="http://schemas.microsoft.com/office/drawing/2014/main" id="{56C097E4-8DAF-9E92-2AE0-98D62AB04D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5" r="617"/>
          <a:stretch/>
        </p:blipFill>
        <p:spPr>
          <a:xfrm>
            <a:off x="5355396" y="497086"/>
            <a:ext cx="3592285" cy="2736979"/>
          </a:xfrm>
          <a:prstGeom prst="rect">
            <a:avLst/>
          </a:prstGeom>
          <a:noFill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B7546B-98A1-6A7F-8456-5734F2CFCC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4769931"/>
            <a:ext cx="554400" cy="3708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BC67F54-5512-4851-BF10-7DAB125BF1DA}" type="datetime1">
              <a:rPr lang="nl-NL" smtClean="0"/>
              <a:pPr>
                <a:spcAft>
                  <a:spcPts val="600"/>
                </a:spcAft>
              </a:pPr>
              <a:t>15-10-2024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7890F7-78DB-8FDC-B730-39F1AEE69E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74264" y="4770967"/>
            <a:ext cx="3092894" cy="3708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nl-NL"/>
              <a:t>LVNL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CD0C64-4400-A0BB-2C1B-F294CE44F0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67158" y="4770968"/>
            <a:ext cx="407045" cy="36470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F22F23C-E5EB-2741-8A18-0FBD06ABD51C}" type="slidenum">
              <a:rPr lang="nl-NL" smtClean="0"/>
              <a:pPr>
                <a:spcAft>
                  <a:spcPts val="600"/>
                </a:spcAft>
              </a:pPr>
              <a:t>28</a:t>
            </a:fld>
            <a:endParaRPr lang="nl-NL"/>
          </a:p>
        </p:txBody>
      </p:sp>
      <p:pic>
        <p:nvPicPr>
          <p:cNvPr id="10" name="Picture 9" descr="A picture containing indoor, office building, computer, computer monitor&#10;&#10;Description automatically generated">
            <a:extLst>
              <a:ext uri="{FF2B5EF4-FFF2-40B4-BE49-F238E27FC236}">
                <a16:creationId xmlns:a16="http://schemas.microsoft.com/office/drawing/2014/main" id="{C9E6BBED-5A03-B9CE-BB17-1EB2DF40A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98" y="2064546"/>
            <a:ext cx="4774203" cy="255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4323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BB2539-5F71-0513-50D9-75501B804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680" y="-91440"/>
            <a:ext cx="5318800" cy="994172"/>
          </a:xfrm>
        </p:spPr>
        <p:txBody>
          <a:bodyPr/>
          <a:lstStyle/>
          <a:p>
            <a:r>
              <a:rPr lang="nl-NL"/>
              <a:t>1ATM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8DE4398-44E1-03EB-B6D9-CC34D32E95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7361" y="1195979"/>
            <a:ext cx="4160135" cy="28800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Integration of military air traffic control </a:t>
            </a:r>
            <a:r>
              <a:rPr lang="nl-NL" dirty="0" err="1"/>
              <a:t>org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@military </a:t>
            </a:r>
            <a:r>
              <a:rPr lang="nl-NL" dirty="0" err="1"/>
              <a:t>airbases</a:t>
            </a:r>
            <a:r>
              <a:rPr lang="nl-NL" dirty="0"/>
              <a:t> LVNL ATC 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Integration</a:t>
            </a:r>
          </a:p>
          <a:p>
            <a:pPr marL="735013" lvl="1" indent="-285750"/>
            <a:r>
              <a:rPr lang="nl-NL" dirty="0"/>
              <a:t>Technical</a:t>
            </a:r>
          </a:p>
          <a:p>
            <a:pPr marL="735013" lvl="1" indent="-285750"/>
            <a:r>
              <a:rPr lang="nl-NL" dirty="0" err="1"/>
              <a:t>Organization</a:t>
            </a:r>
            <a:endParaRPr lang="nl-NL" dirty="0"/>
          </a:p>
          <a:p>
            <a:pPr marL="735013" lvl="1" indent="-285750"/>
            <a:endParaRPr lang="nl-NL" dirty="0"/>
          </a:p>
          <a:p>
            <a:pPr lvl="1" indent="0">
              <a:buNone/>
            </a:pPr>
            <a:endParaRPr lang="nl-NL" dirty="0"/>
          </a:p>
          <a:p>
            <a:pPr marL="735013" lvl="1" indent="-285750"/>
            <a:endParaRPr lang="nl-NL" dirty="0"/>
          </a:p>
          <a:p>
            <a:pPr marL="285750" indent="-285750"/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A9FEF75-8E31-DCDF-5966-8981E54C1D2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BC67F54-5512-4851-BF10-7DAB125BF1DA}" type="datetime1">
              <a:rPr lang="nl-NL" smtClean="0"/>
              <a:t>15-10-2024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F0E051B-2B04-ECD7-53DC-2D8F3755A3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LVNL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A6BB063-968E-BE44-A1BB-24CD08B40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F22F23C-E5EB-2741-8A18-0FBD06ABD51C}" type="slidenum">
              <a:rPr lang="nl-NL" smtClean="0"/>
              <a:pPr/>
              <a:t>29</a:t>
            </a:fld>
            <a:endParaRPr lang="nl-NL"/>
          </a:p>
        </p:txBody>
      </p:sp>
      <p:pic>
        <p:nvPicPr>
          <p:cNvPr id="10" name="Picture 9" descr="A picture containing transport, aircraft, vehicle, air travel&#10;&#10;Description automatically generated">
            <a:extLst>
              <a:ext uri="{FF2B5EF4-FFF2-40B4-BE49-F238E27FC236}">
                <a16:creationId xmlns:a16="http://schemas.microsoft.com/office/drawing/2014/main" id="{0236FD8F-5845-5FFF-DFBF-F6CC7C515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4203" y="405646"/>
            <a:ext cx="4008931" cy="2098007"/>
          </a:xfrm>
          <a:prstGeom prst="rect">
            <a:avLst/>
          </a:prstGeom>
        </p:spPr>
      </p:pic>
      <p:pic>
        <p:nvPicPr>
          <p:cNvPr id="12" name="Picture 11" descr="A plane flying in the sky&#10;&#10;Description automatically generated with low confidence">
            <a:extLst>
              <a:ext uri="{FF2B5EF4-FFF2-40B4-BE49-F238E27FC236}">
                <a16:creationId xmlns:a16="http://schemas.microsoft.com/office/drawing/2014/main" id="{6B5784B0-6E4D-2A6C-C452-58A60493DB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1393" y="2699754"/>
            <a:ext cx="3414549" cy="187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9275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8CD17-1460-C7FA-3728-ABF6ED8C9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Intro spreaker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B1AE11-1159-1873-3B73-C12503E9C9B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BF5E730-237B-4446-A33D-A05F1F996368}" type="datetime1">
              <a:rPr lang="nl-NL" smtClean="0"/>
              <a:t>15-10-2024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FE6126-1CF4-41A1-105D-8159C3E78D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LVNL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C96495-8F7D-1496-ACED-0C3B9AB8D8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F22F23C-E5EB-2741-8A18-0FBD06ABD51C}" type="slidenum">
              <a:rPr lang="nl-NL" smtClean="0"/>
              <a:pPr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03524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E5C0E-00B4-007E-BA25-3C63DFFA0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Questions ??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E5D0B3-A77C-F24A-D43C-D1B4C68B289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NL" dirty="0"/>
          </a:p>
          <a:p>
            <a:r>
              <a:rPr lang="en-GB" dirty="0"/>
              <a:t>E-mail: </a:t>
            </a:r>
            <a:r>
              <a:rPr lang="en-US" dirty="0"/>
              <a:t>	</a:t>
            </a:r>
            <a:r>
              <a:rPr lang="en-US" dirty="0" err="1"/>
              <a:t>rudi.vandrunen@lvnl.nl</a:t>
            </a:r>
            <a:endParaRPr lang="en-NL" dirty="0"/>
          </a:p>
          <a:p>
            <a:endParaRPr lang="en-NL" dirty="0"/>
          </a:p>
          <a:p>
            <a:r>
              <a:rPr lang="en-NL" dirty="0"/>
              <a:t>	</a:t>
            </a:r>
            <a:r>
              <a:rPr lang="en-NL" dirty="0">
                <a:hlinkClick r:id="rId2"/>
              </a:rPr>
              <a:t>www.lvnl.nl</a:t>
            </a:r>
            <a:endParaRPr lang="en-NL" dirty="0"/>
          </a:p>
          <a:p>
            <a:endParaRPr lang="en-NL" dirty="0"/>
          </a:p>
          <a:p>
            <a:r>
              <a:rPr lang="en-NL" dirty="0"/>
              <a:t>	@luchtverkeersleiding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AE5C03-E4C3-8C95-871F-1700A353DA3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BC67F54-5512-4851-BF10-7DAB125BF1DA}" type="datetime1">
              <a:rPr lang="nl-NL" smtClean="0"/>
              <a:t>15-10-2024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94E2C-A53B-5AAC-01E0-2B41A28B5C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LVNL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9CEEC9-E497-62A3-AE06-D4BA9405BF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F22F23C-E5EB-2741-8A18-0FBD06ABD51C}" type="slidenum">
              <a:rPr lang="nl-NL" smtClean="0"/>
              <a:pPr/>
              <a:t>30</a:t>
            </a:fld>
            <a:endParaRPr lang="nl-NL"/>
          </a:p>
        </p:txBody>
      </p:sp>
      <p:pic>
        <p:nvPicPr>
          <p:cNvPr id="7" name="Afbeelding 8">
            <a:extLst>
              <a:ext uri="{FF2B5EF4-FFF2-40B4-BE49-F238E27FC236}">
                <a16:creationId xmlns:a16="http://schemas.microsoft.com/office/drawing/2014/main" id="{8F7E48FF-8088-C7B2-EB31-C284DC7F72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4933" y="4769932"/>
            <a:ext cx="893050" cy="3782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3D36B0-9456-4E15-57A9-2821CDB323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475" y="2579563"/>
            <a:ext cx="619991" cy="4643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81AF46F-D3D6-4E16-56BB-AA28A9894E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409" y="2015815"/>
            <a:ext cx="548122" cy="5481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45DD9D-3567-913D-1E61-39B0954631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8800" y="1013899"/>
            <a:ext cx="2236664" cy="3131329"/>
          </a:xfrm>
          <a:prstGeom prst="rect">
            <a:avLst/>
          </a:prstGeom>
          <a:ln w="19050">
            <a:solidFill>
              <a:srgbClr val="2B2B2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07404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E13DB6E-0D42-A249-8E52-9317E7E5E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0"/>
            <a:ext cx="7424691" cy="994172"/>
          </a:xfrm>
        </p:spPr>
        <p:txBody>
          <a:bodyPr/>
          <a:lstStyle/>
          <a:p>
            <a:r>
              <a:rPr lang="nl-NL" dirty="0"/>
              <a:t>How </a:t>
            </a:r>
            <a:r>
              <a:rPr lang="nl-NL" dirty="0" err="1"/>
              <a:t>can</a:t>
            </a:r>
            <a:r>
              <a:rPr lang="nl-NL" dirty="0"/>
              <a:t> </a:t>
            </a:r>
            <a:r>
              <a:rPr lang="nl-NL" dirty="0" err="1"/>
              <a:t>you</a:t>
            </a:r>
            <a:r>
              <a:rPr lang="nl-NL" dirty="0"/>
              <a:t> help ?</a:t>
            </a:r>
            <a:br>
              <a:rPr lang="nl-NL" dirty="0"/>
            </a:br>
            <a:endParaRPr lang="nl-NL" dirty="0"/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D9011A02-2E91-328A-85BB-344FB16FD8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9998" y="1139564"/>
            <a:ext cx="7267939" cy="333944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Do </a:t>
            </a:r>
            <a:r>
              <a:rPr lang="nl-NL" dirty="0" err="1"/>
              <a:t>you</a:t>
            </a:r>
            <a:r>
              <a:rPr lang="nl-NL" dirty="0"/>
              <a:t> like </a:t>
            </a:r>
            <a:r>
              <a:rPr lang="nl-NL" dirty="0" err="1"/>
              <a:t>to</a:t>
            </a:r>
            <a:r>
              <a:rPr lang="nl-NL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735013" lvl="1" indent="-285750"/>
            <a:r>
              <a:rPr lang="nl-NL" dirty="0"/>
              <a:t>Architecture</a:t>
            </a:r>
          </a:p>
          <a:p>
            <a:pPr marL="735013" lvl="1" indent="-285750"/>
            <a:r>
              <a:rPr lang="nl-NL" dirty="0"/>
              <a:t>Design</a:t>
            </a:r>
          </a:p>
          <a:p>
            <a:pPr marL="735013" lvl="1" indent="-285750"/>
            <a:r>
              <a:rPr lang="nl-NL" dirty="0" err="1"/>
              <a:t>Build</a:t>
            </a:r>
            <a:endParaRPr lang="nl-NL" dirty="0"/>
          </a:p>
          <a:p>
            <a:pPr marL="735013" lvl="1" indent="-285750"/>
            <a:r>
              <a:rPr lang="nl-NL" dirty="0" err="1"/>
              <a:t>Maintain</a:t>
            </a: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err="1"/>
              <a:t>One</a:t>
            </a:r>
            <a:r>
              <a:rPr lang="nl-NL" dirty="0"/>
              <a:t> of </a:t>
            </a:r>
            <a:r>
              <a:rPr lang="nl-NL" dirty="0" err="1"/>
              <a:t>the</a:t>
            </a:r>
            <a:r>
              <a:rPr lang="nl-NL" dirty="0"/>
              <a:t> most complex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critical</a:t>
            </a:r>
            <a:r>
              <a:rPr lang="nl-NL" dirty="0"/>
              <a:t> </a:t>
            </a:r>
            <a:r>
              <a:rPr lang="nl-NL" dirty="0" err="1"/>
              <a:t>network</a:t>
            </a:r>
            <a:r>
              <a:rPr lang="nl-NL" dirty="0"/>
              <a:t> environments in NL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err="1"/>
              <a:t>There</a:t>
            </a:r>
            <a:r>
              <a:rPr lang="nl-NL" dirty="0"/>
              <a:t> are </a:t>
            </a:r>
            <a:r>
              <a:rPr lang="nl-NL" dirty="0" err="1"/>
              <a:t>lots</a:t>
            </a:r>
            <a:r>
              <a:rPr lang="nl-NL" dirty="0"/>
              <a:t> of </a:t>
            </a:r>
            <a:r>
              <a:rPr lang="nl-NL" dirty="0" err="1"/>
              <a:t>possibilities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cooperation.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6AF29900-9494-61CB-0923-28A3CB55F0D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6669688-4C50-43DF-AAEE-504227AAC4BE}" type="datetime1">
              <a:rPr lang="nl-NL" smtClean="0"/>
              <a:t>15-10-2024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22FC11C-5E65-AE3A-1AFE-0D795D8339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LVNL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A81AF86-429E-EF04-95D3-07AEFC0F57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F22F23C-E5EB-2741-8A18-0FBD06ABD51C}" type="slidenum">
              <a:rPr lang="nl-NL" smtClean="0"/>
              <a:pPr/>
              <a:t>31</a:t>
            </a:fld>
            <a:endParaRPr lang="nl-NL"/>
          </a:p>
        </p:txBody>
      </p:sp>
      <p:pic>
        <p:nvPicPr>
          <p:cNvPr id="2" name="Afbeelding 8">
            <a:extLst>
              <a:ext uri="{FF2B5EF4-FFF2-40B4-BE49-F238E27FC236}">
                <a16:creationId xmlns:a16="http://schemas.microsoft.com/office/drawing/2014/main" id="{50D10FFA-D86D-96F8-6250-61C513C550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4933" y="4769932"/>
            <a:ext cx="893050" cy="37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122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392CF-3E14-1355-263A-58DF5895E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Speaker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00829-53E6-3823-3714-EAB1EEE267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4085" y="2379695"/>
            <a:ext cx="4060118" cy="1919589"/>
          </a:xfrm>
        </p:spPr>
        <p:txBody>
          <a:bodyPr>
            <a:normAutofit lnSpcReduction="10000"/>
          </a:bodyPr>
          <a:lstStyle/>
          <a:p>
            <a:r>
              <a:rPr lang="en-NL" b="1" dirty="0"/>
              <a:t>Rudi van Drunen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dirty="0"/>
              <a:t>Network Engineer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dirty="0"/>
              <a:t>1.5 yrs of LVNL history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dirty="0"/>
              <a:t>Hardware – Systems – Software – Networking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Loves the </a:t>
            </a:r>
            <a:r>
              <a:rPr lang="en-NL" dirty="0"/>
              <a:t>lower parts of the stack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NLUUG Chairman of the Board, Ham radio, photography</a:t>
            </a:r>
          </a:p>
          <a:p>
            <a:endParaRPr lang="en-NL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95CE1C-DB03-23AE-DD81-E4A336B4D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D19E0-6ECE-403B-AC7C-E952BD05F39E}" type="datetime1">
              <a:rPr lang="nl-NL" smtClean="0"/>
              <a:t>15-10-2024</a:t>
            </a:fld>
            <a:endParaRPr lang="nl-NL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9E0408-FE24-8D43-A478-9904823E96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LVNL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931341-9E39-7799-5FF7-E54B0E9959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F22F23C-E5EB-2741-8A18-0FBD06ABD51C}" type="slidenum">
              <a:rPr lang="nl-NL" smtClean="0"/>
              <a:pPr/>
              <a:t>4</a:t>
            </a:fld>
            <a:endParaRPr lang="nl-N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CEE141-5C19-30CC-A911-5DFF6B79A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5236" y="994172"/>
            <a:ext cx="2384679" cy="2900595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8A26D0D0-A529-403E-6266-8562BA51C81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0845044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2BD054-204B-2B48-ABEA-B468EDF731F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5355942-A59A-4AAC-B18B-F29C98348D89}" type="datetime1">
              <a:rPr lang="nl-NL" smtClean="0"/>
              <a:t>15-10-2024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098822-F30C-7C45-B953-CFB8AAEE67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LVNL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40D4E1-C99D-1440-B8FD-A9B95922BD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F22F23C-E5EB-2741-8A18-0FBD06ABD51C}" type="slidenum">
              <a:rPr lang="nl-NL" smtClean="0"/>
              <a:pPr/>
              <a:t>5</a:t>
            </a:fld>
            <a:endParaRPr lang="nl-NL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49DBDD13-E98B-552A-50D0-EA3D018D4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Air Traffic Control </a:t>
            </a:r>
            <a:r>
              <a:rPr lang="nl-NL" dirty="0" err="1"/>
              <a:t>the</a:t>
            </a:r>
            <a:r>
              <a:rPr lang="nl-NL" dirty="0"/>
              <a:t> Nederlands</a:t>
            </a:r>
          </a:p>
        </p:txBody>
      </p:sp>
    </p:spTree>
    <p:extLst>
      <p:ext uri="{BB962C8B-B14F-4D97-AF65-F5344CB8AC3E}">
        <p14:creationId xmlns:p14="http://schemas.microsoft.com/office/powerpoint/2010/main" val="41701346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B3B623F-9F1A-134D-9317-E4D35E6C3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Organization</a:t>
            </a:r>
            <a:endParaRPr lang="nl-NL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75764C5-8C01-E646-9DA8-1D203227C9D1}"/>
              </a:ext>
            </a:extLst>
          </p:cNvPr>
          <p:cNvSpPr>
            <a:spLocks noGrp="1"/>
          </p:cNvSpPr>
          <p:nvPr>
            <p:ph idx="17"/>
          </p:nvPr>
        </p:nvSpPr>
        <p:spPr/>
        <p:txBody>
          <a:bodyPr>
            <a:normAutofit fontScale="92500"/>
          </a:bodyPr>
          <a:lstStyle/>
          <a:p>
            <a:r>
              <a:rPr lang="nl-NL" dirty="0"/>
              <a:t>“Zelfstandig Bestuursorgaan” (sinds 1993)</a:t>
            </a:r>
          </a:p>
          <a:p>
            <a:r>
              <a:rPr lang="nl-NL" dirty="0" err="1"/>
              <a:t>Income</a:t>
            </a:r>
            <a:r>
              <a:rPr lang="nl-NL" dirty="0"/>
              <a:t> </a:t>
            </a:r>
            <a:r>
              <a:rPr lang="nl-NL" dirty="0" err="1"/>
              <a:t>from</a:t>
            </a:r>
            <a:r>
              <a:rPr lang="nl-NL" dirty="0"/>
              <a:t> </a:t>
            </a:r>
            <a:r>
              <a:rPr lang="nl-NL" dirty="0" err="1"/>
              <a:t>levies</a:t>
            </a:r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FC70A17-9C2D-BF4E-90FB-1A16CE01775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nl-NL"/>
              <a:t>350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F65F534D-9A17-374D-A08A-606DB13FE20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nl-NL" spc="75" dirty="0" err="1"/>
              <a:t>Ops</a:t>
            </a:r>
            <a:r>
              <a:rPr lang="nl-NL" spc="75" dirty="0"/>
              <a:t> </a:t>
            </a:r>
            <a:r>
              <a:rPr lang="nl-NL" spc="75" dirty="0" err="1"/>
              <a:t>colleagues</a:t>
            </a:r>
            <a:endParaRPr lang="nl-NL" spc="75" dirty="0"/>
          </a:p>
          <a:p>
            <a:endParaRPr lang="nl-NL" spc="75" dirty="0"/>
          </a:p>
          <a:p>
            <a:endParaRPr lang="nl-NL" dirty="0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BA3DC2F9-3B99-1449-8D0D-28D11A59E1D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nl-NL"/>
              <a:t>250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301EFB16-FFA3-654F-854A-B49D6C4C956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nl-NL" spc="75" dirty="0"/>
              <a:t>Air Traffic Controllers</a:t>
            </a:r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C2195EE2-9AC4-B449-B0D3-1E595FB564E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nl-NL"/>
              <a:t>1000</a:t>
            </a:r>
          </a:p>
          <a:p>
            <a:endParaRPr lang="nl-NL"/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04BF23DE-52DE-9249-A3F1-2B55FAF0E02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nl-NL" spc="75" dirty="0" err="1"/>
              <a:t>colleagues</a:t>
            </a:r>
            <a:endParaRPr lang="nl-NL" spc="75" dirty="0"/>
          </a:p>
          <a:p>
            <a:endParaRPr lang="nl-NL" dirty="0"/>
          </a:p>
        </p:txBody>
      </p:sp>
      <p:pic>
        <p:nvPicPr>
          <p:cNvPr id="16" name="Tijdelijke aanduiding voor afbeelding 22">
            <a:extLst>
              <a:ext uri="{FF2B5EF4-FFF2-40B4-BE49-F238E27FC236}">
                <a16:creationId xmlns:a16="http://schemas.microsoft.com/office/drawing/2014/main" id="{6E53B28E-143F-2740-A13F-82A3B0B86CC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t="23713" b="3643"/>
          <a:stretch/>
        </p:blipFill>
        <p:spPr>
          <a:xfrm>
            <a:off x="4556599" y="185085"/>
            <a:ext cx="4587401" cy="2220652"/>
          </a:xfrm>
        </p:spPr>
      </p:pic>
      <p:sp>
        <p:nvSpPr>
          <p:cNvPr id="17" name="Tijdelijke aanduiding voor tekst 36">
            <a:extLst>
              <a:ext uri="{FF2B5EF4-FFF2-40B4-BE49-F238E27FC236}">
                <a16:creationId xmlns:a16="http://schemas.microsoft.com/office/drawing/2014/main" id="{8023515A-9873-A746-A869-044E8D642E3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 rot="16200000">
            <a:off x="-525503" y="4378273"/>
            <a:ext cx="1346510" cy="189920"/>
          </a:xfrm>
        </p:spPr>
        <p:txBody>
          <a:bodyPr/>
          <a:lstStyle/>
          <a:p>
            <a:pPr algn="ctr"/>
            <a:r>
              <a:rPr lang="nl-NL" sz="900"/>
              <a:t>2022        2019</a:t>
            </a:r>
            <a:endParaRPr lang="nl-NL"/>
          </a:p>
        </p:txBody>
      </p:sp>
      <p:sp>
        <p:nvSpPr>
          <p:cNvPr id="18" name="Tijdelijke aanduiding voor tekst 12">
            <a:extLst>
              <a:ext uri="{FF2B5EF4-FFF2-40B4-BE49-F238E27FC236}">
                <a16:creationId xmlns:a16="http://schemas.microsoft.com/office/drawing/2014/main" id="{819FB49D-BC3D-E848-A10D-3E37F859AE0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1921" y="3850751"/>
            <a:ext cx="3019193" cy="434220"/>
          </a:xfrm>
        </p:spPr>
        <p:txBody>
          <a:bodyPr/>
          <a:lstStyle/>
          <a:p>
            <a:r>
              <a:rPr lang="nl-NL" b="1" i="0" u="none" strike="noStrike" dirty="0">
                <a:solidFill>
                  <a:srgbClr val="EB6031"/>
                </a:solidFill>
                <a:effectLst/>
                <a:latin typeface="Neo Sans Pro" panose="020B0504030504040204" pitchFamily="34" charset="0"/>
              </a:rPr>
              <a:t>614.396</a:t>
            </a:r>
            <a:r>
              <a:rPr lang="nl-NL" b="0" i="0" dirty="0">
                <a:solidFill>
                  <a:srgbClr val="000000"/>
                </a:solidFill>
                <a:effectLst/>
                <a:latin typeface="Neo Sans Pro" panose="020B0504030504040204" pitchFamily="34" charset="0"/>
              </a:rPr>
              <a:t>​</a:t>
            </a:r>
            <a:endParaRPr lang="nl-NL" dirty="0"/>
          </a:p>
        </p:txBody>
      </p:sp>
      <p:sp>
        <p:nvSpPr>
          <p:cNvPr id="19" name="Tijdelijke aanduiding voor tekst 13">
            <a:extLst>
              <a:ext uri="{FF2B5EF4-FFF2-40B4-BE49-F238E27FC236}">
                <a16:creationId xmlns:a16="http://schemas.microsoft.com/office/drawing/2014/main" id="{3562A891-BFE8-1F44-9EEF-3594438F0FB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86966" y="4362282"/>
            <a:ext cx="1791033" cy="133492"/>
          </a:xfrm>
        </p:spPr>
        <p:txBody>
          <a:bodyPr/>
          <a:lstStyle/>
          <a:p>
            <a:r>
              <a:rPr lang="nl-NL" dirty="0"/>
              <a:t>‘transit (airspace)’</a:t>
            </a:r>
          </a:p>
        </p:txBody>
      </p:sp>
      <p:sp>
        <p:nvSpPr>
          <p:cNvPr id="20" name="Tijdelijke aanduiding voor tekst 14">
            <a:extLst>
              <a:ext uri="{FF2B5EF4-FFF2-40B4-BE49-F238E27FC236}">
                <a16:creationId xmlns:a16="http://schemas.microsoft.com/office/drawing/2014/main" id="{17DECDB6-23B2-1248-B75C-F47B7127EBB3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661082" y="4339741"/>
            <a:ext cx="1791033" cy="133492"/>
          </a:xfrm>
        </p:spPr>
        <p:txBody>
          <a:bodyPr/>
          <a:lstStyle/>
          <a:p>
            <a:r>
              <a:rPr lang="nl-NL" dirty="0"/>
              <a:t>Schiphol</a:t>
            </a:r>
          </a:p>
        </p:txBody>
      </p:sp>
      <p:sp>
        <p:nvSpPr>
          <p:cNvPr id="21" name="Tijdelijke aanduiding voor tekst 16">
            <a:extLst>
              <a:ext uri="{FF2B5EF4-FFF2-40B4-BE49-F238E27FC236}">
                <a16:creationId xmlns:a16="http://schemas.microsoft.com/office/drawing/2014/main" id="{0F31BC63-562C-7E49-8E62-010EC590CA8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439313" y="4507511"/>
            <a:ext cx="2212404" cy="434220"/>
          </a:xfrm>
        </p:spPr>
        <p:txBody>
          <a:bodyPr/>
          <a:lstStyle/>
          <a:p>
            <a:r>
              <a:rPr lang="nl-NL" b="1" i="0" u="none" strike="noStrike" dirty="0">
                <a:solidFill>
                  <a:srgbClr val="EB6031"/>
                </a:solidFill>
                <a:effectLst/>
                <a:latin typeface="Neo Sans Pro" panose="020B0504030504040204" pitchFamily="34" charset="0"/>
              </a:rPr>
              <a:t>416.455</a:t>
            </a:r>
            <a:endParaRPr lang="nl-NL" dirty="0"/>
          </a:p>
        </p:txBody>
      </p:sp>
      <p:sp>
        <p:nvSpPr>
          <p:cNvPr id="22" name="Tijdelijke aanduiding voor tekst 16">
            <a:extLst>
              <a:ext uri="{FF2B5EF4-FFF2-40B4-BE49-F238E27FC236}">
                <a16:creationId xmlns:a16="http://schemas.microsoft.com/office/drawing/2014/main" id="{5901E9D7-F431-1848-B0EA-BFF7558D9C1D}"/>
              </a:ext>
            </a:extLst>
          </p:cNvPr>
          <p:cNvSpPr txBox="1">
            <a:spLocks/>
          </p:cNvSpPr>
          <p:nvPr/>
        </p:nvSpPr>
        <p:spPr>
          <a:xfrm>
            <a:off x="6088566" y="3799978"/>
            <a:ext cx="3052646" cy="43422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b="1" kern="1200">
                <a:solidFill>
                  <a:srgbClr val="EB6031"/>
                </a:solidFill>
                <a:latin typeface="Neo Sans Pro" panose="020B050403050404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3300" spc="75" dirty="0"/>
              <a:t>71.000.000</a:t>
            </a:r>
          </a:p>
        </p:txBody>
      </p:sp>
      <p:sp>
        <p:nvSpPr>
          <p:cNvPr id="23" name="Tijdelijke aanduiding voor tekst 13">
            <a:extLst>
              <a:ext uri="{FF2B5EF4-FFF2-40B4-BE49-F238E27FC236}">
                <a16:creationId xmlns:a16="http://schemas.microsoft.com/office/drawing/2014/main" id="{73578FB2-D792-5D4D-929A-B733003E71CE}"/>
              </a:ext>
            </a:extLst>
          </p:cNvPr>
          <p:cNvSpPr txBox="1">
            <a:spLocks/>
          </p:cNvSpPr>
          <p:nvPr/>
        </p:nvSpPr>
        <p:spPr>
          <a:xfrm>
            <a:off x="6071838" y="4322156"/>
            <a:ext cx="3040733" cy="13349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kern="1200">
                <a:solidFill>
                  <a:srgbClr val="575756"/>
                </a:solidFill>
                <a:latin typeface="Neo Sans Pro" panose="020B050403050404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050" spc="75" dirty="0" err="1"/>
              <a:t>Passengers</a:t>
            </a:r>
            <a:r>
              <a:rPr lang="nl-NL" sz="1050" spc="75" dirty="0"/>
              <a:t> @Schiphol</a:t>
            </a:r>
          </a:p>
        </p:txBody>
      </p:sp>
      <p:pic>
        <p:nvPicPr>
          <p:cNvPr id="24" name="Afbeelding 23">
            <a:extLst>
              <a:ext uri="{FF2B5EF4-FFF2-40B4-BE49-F238E27FC236}">
                <a16:creationId xmlns:a16="http://schemas.microsoft.com/office/drawing/2014/main" id="{5C3C1776-82E9-E547-8E21-91FEFCE91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9991" y="364689"/>
            <a:ext cx="618823" cy="203995"/>
          </a:xfrm>
          <a:prstGeom prst="rect">
            <a:avLst/>
          </a:prstGeom>
          <a:ln w="0">
            <a:noFill/>
          </a:ln>
        </p:spPr>
      </p:pic>
      <p:sp>
        <p:nvSpPr>
          <p:cNvPr id="26" name="Tijdelijke aanduiding voor tekst 16">
            <a:extLst>
              <a:ext uri="{FF2B5EF4-FFF2-40B4-BE49-F238E27FC236}">
                <a16:creationId xmlns:a16="http://schemas.microsoft.com/office/drawing/2014/main" id="{C5F329EF-0A8D-2C42-B5B0-231FF877D821}"/>
              </a:ext>
            </a:extLst>
          </p:cNvPr>
          <p:cNvSpPr txBox="1">
            <a:spLocks/>
          </p:cNvSpPr>
          <p:nvPr/>
        </p:nvSpPr>
        <p:spPr>
          <a:xfrm>
            <a:off x="6091354" y="4524195"/>
            <a:ext cx="3052646" cy="43422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b="1" kern="1200">
                <a:solidFill>
                  <a:srgbClr val="EB6031"/>
                </a:solidFill>
                <a:latin typeface="Neo Sans Pro" panose="020B050403050404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3300" spc="75" dirty="0"/>
              <a:t>71.000.000</a:t>
            </a:r>
          </a:p>
        </p:txBody>
      </p:sp>
      <p:sp>
        <p:nvSpPr>
          <p:cNvPr id="27" name="Tijdelijke aanduiding voor tekst 16">
            <a:extLst>
              <a:ext uri="{FF2B5EF4-FFF2-40B4-BE49-F238E27FC236}">
                <a16:creationId xmlns:a16="http://schemas.microsoft.com/office/drawing/2014/main" id="{662E077E-C5C7-9C4F-9269-E62710158BD7}"/>
              </a:ext>
            </a:extLst>
          </p:cNvPr>
          <p:cNvSpPr txBox="1">
            <a:spLocks/>
          </p:cNvSpPr>
          <p:nvPr/>
        </p:nvSpPr>
        <p:spPr>
          <a:xfrm>
            <a:off x="3019192" y="3851147"/>
            <a:ext cx="3052646" cy="43422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b="1" kern="1200" spc="100" baseline="0">
                <a:solidFill>
                  <a:srgbClr val="EB6031"/>
                </a:solidFill>
                <a:latin typeface="Neo Sans Pro" panose="020B050403050404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3300" dirty="0"/>
              <a:t>499.446</a:t>
            </a:r>
            <a:r>
              <a:rPr lang="nl-NL" sz="3300" b="0" dirty="0">
                <a:solidFill>
                  <a:srgbClr val="000000"/>
                </a:solidFill>
              </a:rPr>
              <a:t>​</a:t>
            </a:r>
            <a:endParaRPr lang="nl-NL" sz="3300" dirty="0"/>
          </a:p>
        </p:txBody>
      </p:sp>
      <p:sp>
        <p:nvSpPr>
          <p:cNvPr id="2" name="Tijdelijke aanduiding voor tekst 16">
            <a:extLst>
              <a:ext uri="{FF2B5EF4-FFF2-40B4-BE49-F238E27FC236}">
                <a16:creationId xmlns:a16="http://schemas.microsoft.com/office/drawing/2014/main" id="{FD1A916A-4417-9166-E75D-D53270FFC21B}"/>
              </a:ext>
            </a:extLst>
          </p:cNvPr>
          <p:cNvSpPr txBox="1">
            <a:spLocks/>
          </p:cNvSpPr>
          <p:nvPr/>
        </p:nvSpPr>
        <p:spPr>
          <a:xfrm>
            <a:off x="446399" y="4513360"/>
            <a:ext cx="2072166" cy="4342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fontAlgn="t" latinLnBrk="0" hangingPunct="1">
              <a:lnSpc>
                <a:spcPct val="90000"/>
              </a:lnSpc>
              <a:spcBef>
                <a:spcPts val="750"/>
              </a:spcBef>
              <a:buClr>
                <a:srgbClr val="F05A23"/>
              </a:buClr>
              <a:buFont typeface="Arial" charset="0"/>
              <a:buNone/>
              <a:tabLst/>
              <a:defRPr lang="nl-NL" sz="3300" b="1" kern="1200" spc="75" baseline="0">
                <a:solidFill>
                  <a:srgbClr val="EB6031"/>
                </a:solidFill>
                <a:latin typeface="Neo Sans Pro" panose="020B0504030504040204" pitchFamily="34" charset="0"/>
                <a:ea typeface="+mn-ea"/>
                <a:cs typeface="+mn-cs"/>
              </a:defRPr>
            </a:lvl1pPr>
            <a:lvl2pPr marL="449263" indent="-1063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0100" indent="-1143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12838" indent="-8413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1190625" algn="l"/>
              </a:tabLst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74788" indent="-1031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488.904</a:t>
            </a:r>
          </a:p>
        </p:txBody>
      </p:sp>
    </p:spTree>
    <p:extLst>
      <p:ext uri="{BB962C8B-B14F-4D97-AF65-F5344CB8AC3E}">
        <p14:creationId xmlns:p14="http://schemas.microsoft.com/office/powerpoint/2010/main" val="8987038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9EAFE24F-0093-4758-88D2-85D1016A054C}"/>
              </a:ext>
            </a:extLst>
          </p:cNvPr>
          <p:cNvSpPr txBox="1">
            <a:spLocks/>
          </p:cNvSpPr>
          <p:nvPr/>
        </p:nvSpPr>
        <p:spPr>
          <a:xfrm>
            <a:off x="539827" y="4836414"/>
            <a:ext cx="842790" cy="370800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BA0952-E969-482A-AC1F-30B9A31C59BD}" type="datetime1">
              <a:rPr lang="nl-NL" sz="1100" smtClean="0"/>
              <a:pPr/>
              <a:t>15-10-2024</a:t>
            </a:fld>
            <a:endParaRPr lang="nl-NL" sz="1100"/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06FF1324-112A-40D1-A35D-395ACF06FF76}"/>
              </a:ext>
            </a:extLst>
          </p:cNvPr>
          <p:cNvSpPr txBox="1">
            <a:spLocks/>
          </p:cNvSpPr>
          <p:nvPr/>
        </p:nvSpPr>
        <p:spPr>
          <a:xfrm>
            <a:off x="1274400" y="4837450"/>
            <a:ext cx="3092894" cy="370800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nl-NL" sz="1100"/>
              <a:t>CNS </a:t>
            </a:r>
            <a:r>
              <a:rPr lang="nl-NL" sz="1100" err="1"/>
              <a:t>Datacom</a:t>
            </a:r>
            <a:r>
              <a:rPr lang="nl-NL" sz="1100"/>
              <a:t> Visie</a:t>
            </a:r>
          </a:p>
        </p:txBody>
      </p:sp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A049D159-9F3B-504A-8FFA-D5260F657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490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726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9EAFE24F-0093-4758-88D2-85D1016A054C}"/>
              </a:ext>
            </a:extLst>
          </p:cNvPr>
          <p:cNvSpPr txBox="1">
            <a:spLocks/>
          </p:cNvSpPr>
          <p:nvPr/>
        </p:nvSpPr>
        <p:spPr>
          <a:xfrm>
            <a:off x="539827" y="4836414"/>
            <a:ext cx="842790" cy="370800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BA0952-E969-482A-AC1F-30B9A31C59BD}" type="datetime1">
              <a:rPr lang="nl-NL" sz="1100" smtClean="0"/>
              <a:pPr/>
              <a:t>15-10-2024</a:t>
            </a:fld>
            <a:endParaRPr lang="nl-NL" sz="1100"/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06FF1324-112A-40D1-A35D-395ACF06FF76}"/>
              </a:ext>
            </a:extLst>
          </p:cNvPr>
          <p:cNvSpPr txBox="1">
            <a:spLocks/>
          </p:cNvSpPr>
          <p:nvPr/>
        </p:nvSpPr>
        <p:spPr>
          <a:xfrm>
            <a:off x="1274400" y="4837450"/>
            <a:ext cx="3092894" cy="370800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nl-NL" sz="1100"/>
              <a:t>CNS </a:t>
            </a:r>
            <a:r>
              <a:rPr lang="nl-NL" sz="1100" err="1"/>
              <a:t>Datacom</a:t>
            </a:r>
            <a:endParaRPr lang="nl-NL" sz="1100"/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2A578DBA-646A-1A4E-8A65-EA65C29780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38" y="0"/>
            <a:ext cx="910972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689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78398-D18A-8EB9-1957-2586C1258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9" name="Picture 8" descr="A group of people sitting at a computer&#10;&#10;Description automatically generated">
            <a:extLst>
              <a:ext uri="{FF2B5EF4-FFF2-40B4-BE49-F238E27FC236}">
                <a16:creationId xmlns:a16="http://schemas.microsoft.com/office/drawing/2014/main" id="{F5AAA5AF-6B44-BE90-3134-7317767E6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577" y="340846"/>
            <a:ext cx="3216785" cy="1811243"/>
          </a:xfrm>
          <a:prstGeom prst="rect">
            <a:avLst/>
          </a:prstGeom>
        </p:spPr>
      </p:pic>
      <p:pic>
        <p:nvPicPr>
          <p:cNvPr id="8" name="Picture 7" descr="A person sitting at a desk looking at a computer&#10;&#10;Description automatically generated">
            <a:extLst>
              <a:ext uri="{FF2B5EF4-FFF2-40B4-BE49-F238E27FC236}">
                <a16:creationId xmlns:a16="http://schemas.microsoft.com/office/drawing/2014/main" id="{C5F2BCED-26DF-80C1-31E1-6BAAA978D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8154" y="2314518"/>
            <a:ext cx="3524736" cy="2161672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98C0D62-2F5D-6753-7058-300AB9CBAF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9714" y="4477227"/>
            <a:ext cx="2292065" cy="271612"/>
          </a:xfrm>
        </p:spPr>
        <p:txBody>
          <a:bodyPr/>
          <a:lstStyle/>
          <a:p>
            <a:r>
              <a:rPr lang="en-NL" dirty="0"/>
              <a:t>Schiphol Oost Headquarters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BA689C-0F61-5F64-6821-BE0289B7011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BC67F54-5512-4851-BF10-7DAB125BF1DA}" type="datetime1">
              <a:rPr lang="nl-NL" smtClean="0"/>
              <a:t>15-10-2024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2808E4-0925-48D6-C13A-A7B9DF61A1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LVNL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936862-42A2-DA32-0184-E23CFB91C9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F22F23C-E5EB-2741-8A18-0FBD06ABD51C}" type="slidenum">
              <a:rPr lang="nl-NL" smtClean="0"/>
              <a:pPr/>
              <a:t>9</a:t>
            </a:fld>
            <a:endParaRPr lang="nl-NL"/>
          </a:p>
        </p:txBody>
      </p:sp>
      <p:pic>
        <p:nvPicPr>
          <p:cNvPr id="12" name="Content Placeholder 6" descr="A row of computers in a room&#10;&#10;Description automatically generated with low confidence">
            <a:extLst>
              <a:ext uri="{FF2B5EF4-FFF2-40B4-BE49-F238E27FC236}">
                <a16:creationId xmlns:a16="http://schemas.microsoft.com/office/drawing/2014/main" id="{3671879D-83F5-AA1B-BF27-1AF0DC69C5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714" y="2314519"/>
            <a:ext cx="3242509" cy="2161672"/>
          </a:xfrm>
          <a:prstGeom prst="rect">
            <a:avLst/>
          </a:prstGeom>
        </p:spPr>
      </p:pic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E73EF3CA-6539-8518-B2FF-193E11D8A2D7}"/>
              </a:ext>
            </a:extLst>
          </p:cNvPr>
          <p:cNvSpPr txBox="1">
            <a:spLocks/>
          </p:cNvSpPr>
          <p:nvPr/>
        </p:nvSpPr>
        <p:spPr>
          <a:xfrm>
            <a:off x="5158154" y="4477227"/>
            <a:ext cx="2292065" cy="2716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685800" rtl="0" eaLnBrk="1" fontAlgn="t" latinLnBrk="0" hangingPunct="1">
              <a:lnSpc>
                <a:spcPct val="100000"/>
              </a:lnSpc>
              <a:spcBef>
                <a:spcPts val="750"/>
              </a:spcBef>
              <a:buClr>
                <a:srgbClr val="F05A23"/>
              </a:buClr>
              <a:buFontTx/>
              <a:buNone/>
              <a:tabLst/>
              <a:defRPr lang="nl-NL" sz="1400" kern="1200" baseline="0">
                <a:solidFill>
                  <a:srgbClr val="1E3C82"/>
                </a:solidFill>
                <a:latin typeface="+mn-lt"/>
                <a:ea typeface="+mn-ea"/>
                <a:cs typeface="+mn-cs"/>
              </a:defRPr>
            </a:lvl1pPr>
            <a:lvl2pPr marL="449263" indent="-1063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0100" indent="-1143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12838" indent="-8413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1190625" algn="l"/>
              </a:tabLst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74788" indent="-1031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L" dirty="0"/>
              <a:t>Schiphol Tower Center </a:t>
            </a:r>
          </a:p>
        </p:txBody>
      </p:sp>
      <p:sp>
        <p:nvSpPr>
          <p:cNvPr id="16" name="Content Placeholder 10">
            <a:extLst>
              <a:ext uri="{FF2B5EF4-FFF2-40B4-BE49-F238E27FC236}">
                <a16:creationId xmlns:a16="http://schemas.microsoft.com/office/drawing/2014/main" id="{4C8A4286-D135-5691-BDFD-D3650130472A}"/>
              </a:ext>
            </a:extLst>
          </p:cNvPr>
          <p:cNvSpPr txBox="1">
            <a:spLocks/>
          </p:cNvSpPr>
          <p:nvPr/>
        </p:nvSpPr>
        <p:spPr>
          <a:xfrm>
            <a:off x="5364640" y="531504"/>
            <a:ext cx="2292065" cy="1469234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0" indent="0" algn="l" defTabSz="685800" rtl="0" eaLnBrk="1" fontAlgn="t" latinLnBrk="0" hangingPunct="1">
              <a:lnSpc>
                <a:spcPct val="100000"/>
              </a:lnSpc>
              <a:spcBef>
                <a:spcPts val="750"/>
              </a:spcBef>
              <a:buClr>
                <a:srgbClr val="F05A23"/>
              </a:buClr>
              <a:buFontTx/>
              <a:buNone/>
              <a:tabLst/>
              <a:defRPr lang="nl-NL" sz="1400" kern="1200" baseline="0">
                <a:solidFill>
                  <a:srgbClr val="1E3C82"/>
                </a:solidFill>
                <a:latin typeface="+mn-lt"/>
                <a:ea typeface="+mn-ea"/>
                <a:cs typeface="+mn-cs"/>
              </a:defRPr>
            </a:lvl1pPr>
            <a:lvl2pPr marL="449263" indent="-1063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0100" indent="-1143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12838" indent="-8413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1190625" algn="l"/>
              </a:tabLst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74788" indent="-1031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L" dirty="0"/>
              <a:t>Location Schiphol</a:t>
            </a:r>
          </a:p>
          <a:p>
            <a:endParaRPr lang="en-NL" dirty="0"/>
          </a:p>
          <a:p>
            <a:r>
              <a:rPr lang="en-NL" dirty="0"/>
              <a:t>- Area Control</a:t>
            </a:r>
          </a:p>
          <a:p>
            <a:r>
              <a:rPr lang="en-NL" dirty="0"/>
              <a:t>- Approach</a:t>
            </a:r>
          </a:p>
          <a:p>
            <a:r>
              <a:rPr lang="en-NL" dirty="0"/>
              <a:t>- Tower</a:t>
            </a:r>
          </a:p>
        </p:txBody>
      </p:sp>
    </p:spTree>
    <p:extLst>
      <p:ext uri="{BB962C8B-B14F-4D97-AF65-F5344CB8AC3E}">
        <p14:creationId xmlns:p14="http://schemas.microsoft.com/office/powerpoint/2010/main" val="1441389210"/>
      </p:ext>
    </p:extLst>
  </p:cSld>
  <p:clrMapOvr>
    <a:masterClrMapping/>
  </p:clrMapOvr>
</p:sld>
</file>

<file path=ppt/theme/theme1.xml><?xml version="1.0" encoding="utf-8"?>
<a:theme xmlns:a="http://schemas.openxmlformats.org/drawingml/2006/main" name="Titelpagin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0" tIns="0" rIns="0" bIns="0">
        <a:normAutofit/>
      </a:bodyPr>
      <a:lstStyle>
        <a:defPPr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e4" id="{99317905-2D22-495E-AB34-5A5258EF4675}" vid="{9235788A-5C3A-497C-BAB7-2718B2798B90}"/>
    </a:ext>
  </a:extLst>
</a:theme>
</file>

<file path=ppt/theme/theme2.xml><?xml version="1.0" encoding="utf-8"?>
<a:theme xmlns:a="http://schemas.openxmlformats.org/drawingml/2006/main" name="Content pagina's">
  <a:themeElements>
    <a:clrScheme name="LVNL FINAL">
      <a:dk1>
        <a:srgbClr val="1E3C81"/>
      </a:dk1>
      <a:lt1>
        <a:srgbClr val="FFFFFF"/>
      </a:lt1>
      <a:dk2>
        <a:srgbClr val="1E3C81"/>
      </a:dk2>
      <a:lt2>
        <a:srgbClr val="FFFFFF"/>
      </a:lt2>
      <a:accent1>
        <a:srgbClr val="1E3C82"/>
      </a:accent1>
      <a:accent2>
        <a:srgbClr val="00BFA5"/>
      </a:accent2>
      <a:accent3>
        <a:srgbClr val="4DD0E1"/>
      </a:accent3>
      <a:accent4>
        <a:srgbClr val="F05923"/>
      </a:accent4>
      <a:accent5>
        <a:srgbClr val="AA00FF"/>
      </a:accent5>
      <a:accent6>
        <a:srgbClr val="FFCA28"/>
      </a:accent6>
      <a:hlink>
        <a:srgbClr val="1E3C82"/>
      </a:hlink>
      <a:folHlink>
        <a:srgbClr val="1E3C8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-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4" id="{99317905-2D22-495E-AB34-5A5258EF4675}" vid="{5C5F9236-79F1-4222-9CD1-186664A6ADF3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738189FAEE6B5409C4BF1045414A2F2" ma:contentTypeVersion="19" ma:contentTypeDescription="Een nieuw document maken." ma:contentTypeScope="" ma:versionID="d922333ff9b0738283c49bf935e743fd">
  <xsd:schema xmlns:xsd="http://www.w3.org/2001/XMLSchema" xmlns:xs="http://www.w3.org/2001/XMLSchema" xmlns:p="http://schemas.microsoft.com/office/2006/metadata/properties" xmlns:ns2="6d3b2be0-bf43-4b78-ab2d-3e467420770b" xmlns:ns3="9f44d548-1c83-4e00-a5de-a2a335b0bdc3" targetNamespace="http://schemas.microsoft.com/office/2006/metadata/properties" ma:root="true" ma:fieldsID="8a8016664bd7a4d6715488e8f9a69fd7" ns2:_="" ns3:_="">
    <xsd:import namespace="6d3b2be0-bf43-4b78-ab2d-3e467420770b"/>
    <xsd:import namespace="9f44d548-1c83-4e00-a5de-a2a335b0bdc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2:SharedWithUsers" minOccurs="0"/>
                <xsd:element ref="ns2:SharedWithDetails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ObjectDetectorVersions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3b2be0-bf43-4b78-ab2d-3e467420770b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Waarde van de document-id" ma:description="De waarde van de document-id die aan dit item is toegewezen." ma:internalName="_dlc_DocId" ma:readOnly="true">
      <xsd:simpleType>
        <xsd:restriction base="dms:Text"/>
      </xsd:simpleType>
    </xsd:element>
    <xsd:element name="_dlc_DocIdUrl" ma:index="9" nillable="true" ma:displayName="Document-id" ma:description="Permanente koppeling naar dit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Id blijven behouden" ma:description="Id behouden tijdens toevoegen." ma:hidden="true" ma:internalName="_dlc_DocIdPersistId" ma:readOnly="true">
      <xsd:simpleType>
        <xsd:restriction base="dms:Boolean"/>
      </xsd:simpleType>
    </xsd:element>
    <xsd:element name="SharedWithUsers" ma:index="13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7" nillable="true" ma:displayName="Taxonomy Catch All Column" ma:hidden="true" ma:list="{3fcaa8c9-0bdf-4054-ae0c-ec7062336df7}" ma:internalName="TaxCatchAll" ma:showField="CatchAllData" ma:web="6d3b2be0-bf43-4b78-ab2d-3e467420770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44d548-1c83-4e00-a5de-a2a335b0bdc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26" nillable="true" ma:taxonomy="true" ma:internalName="lcf76f155ced4ddcb4097134ff3c332f" ma:taxonomyFieldName="MediaServiceImageTags" ma:displayName="Afbeeldingtags" ma:readOnly="false" ma:fieldId="{5cf76f15-5ced-4ddc-b409-7134ff3c332f}" ma:taxonomyMulti="true" ma:sspId="9d570326-55ff-4931-811f-4ae3c5ebaa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6d3b2be0-bf43-4b78-ab2d-3e467420770b">CNSDATA-27072216-1196</_dlc_DocId>
    <_dlc_DocIdUrl xmlns="6d3b2be0-bf43-4b78-ab2d-3e467420770b">
      <Url>https://lvnl.sharepoint.com/sites/cns-data-intern/_layouts/15/DocIdRedir.aspx?ID=CNSDATA-27072216-1196</Url>
      <Description>CNSDATA-27072216-1196</Description>
    </_dlc_DocIdUrl>
    <SharedWithUsers xmlns="6d3b2be0-bf43-4b78-ab2d-3e467420770b">
      <UserInfo>
        <DisplayName>Sjoerd Klein Overmeen (S&amp;I\ CNSI)</DisplayName>
        <AccountId>135</AccountId>
        <AccountType/>
      </UserInfo>
      <UserInfo>
        <DisplayName>Rámon van Driel (S&amp;I\ CNSI)</DisplayName>
        <AccountId>189</AccountId>
        <AccountType/>
      </UserInfo>
      <UserInfo>
        <DisplayName>Olger Stoelinga (S&amp;I\ CNSI)</DisplayName>
        <AccountId>726</AccountId>
        <AccountType/>
      </UserInfo>
      <UserInfo>
        <DisplayName>Jurjen van der Lans (S&amp;I\ CNSI)</DisplayName>
        <AccountId>27</AccountId>
        <AccountType/>
      </UserInfo>
      <UserInfo>
        <DisplayName>Edwin Kremer (S&amp;I\ CNSI)</DisplayName>
        <AccountId>10</AccountId>
        <AccountType/>
      </UserInfo>
      <UserInfo>
        <DisplayName>Herman Bosse (S&amp;I\ CNSI)</DisplayName>
        <AccountId>30</AccountId>
        <AccountType/>
      </UserInfo>
      <UserInfo>
        <DisplayName>Edward Schaap (S&amp;I\ CNSI)</DisplayName>
        <AccountId>623</AccountId>
        <AccountType/>
      </UserInfo>
      <UserInfo>
        <DisplayName>Yvonne Antonovic (CFC\ CON)</DisplayName>
        <AccountId>224</AccountId>
        <AccountType/>
      </UserInfo>
      <UserInfo>
        <DisplayName>Vincent van Roemburg (CFC\ CON)</DisplayName>
        <AccountId>188</AccountId>
        <AccountType/>
      </UserInfo>
    </SharedWithUsers>
    <TaxCatchAll xmlns="6d3b2be0-bf43-4b78-ab2d-3e467420770b" xsi:nil="true"/>
    <lcf76f155ced4ddcb4097134ff3c332f xmlns="9f44d548-1c83-4e00-a5de-a2a335b0bdc3">
      <Terms xmlns="http://schemas.microsoft.com/office/infopath/2007/PartnerControls"/>
    </lcf76f155ced4ddcb4097134ff3c332f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C4827EAE-95B6-439C-9351-E4CE2A9D72A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F4D67B6-B5FE-4C66-AF0B-E7B4797D940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d3b2be0-bf43-4b78-ab2d-3e467420770b"/>
    <ds:schemaRef ds:uri="9f44d548-1c83-4e00-a5de-a2a335b0bdc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E57FBD2-9EFE-453E-9B66-A8EE37E66F6A}">
  <ds:schemaRefs>
    <ds:schemaRef ds:uri="6d3b2be0-bf43-4b78-ab2d-3e467420770b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9f44d548-1c83-4e00-a5de-a2a335b0bdc3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6004A83A-EFE5-4449-BA5A-645CC526C31F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LVNL PowerPoint</Template>
  <TotalTime>1406</TotalTime>
  <Words>912</Words>
  <Application>Microsoft Macintosh PowerPoint</Application>
  <PresentationFormat>On-screen Show (16:9)</PresentationFormat>
  <Paragraphs>354</Paragraphs>
  <Slides>31</Slides>
  <Notes>4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Arial</vt:lpstr>
      <vt:lpstr>calibri</vt:lpstr>
      <vt:lpstr>calibri</vt:lpstr>
      <vt:lpstr>Calibri Light</vt:lpstr>
      <vt:lpstr>Neo Sans Pro</vt:lpstr>
      <vt:lpstr>Wingdings</vt:lpstr>
      <vt:lpstr>Titelpagina</vt:lpstr>
      <vt:lpstr>Content pagina's</vt:lpstr>
      <vt:lpstr>PowerPoint Presentation</vt:lpstr>
      <vt:lpstr>Agenda</vt:lpstr>
      <vt:lpstr>Intro spreaker</vt:lpstr>
      <vt:lpstr>Speaker</vt:lpstr>
      <vt:lpstr>Air Traffic Control the Nederlands</vt:lpstr>
      <vt:lpstr>Organization</vt:lpstr>
      <vt:lpstr>PowerPoint Presentation</vt:lpstr>
      <vt:lpstr>PowerPoint Presentation</vt:lpstr>
      <vt:lpstr>PowerPoint Presentation</vt:lpstr>
      <vt:lpstr>PowerPoint Presentation</vt:lpstr>
      <vt:lpstr>Our Networks facilitating ATC</vt:lpstr>
      <vt:lpstr>What is ATC ?</vt:lpstr>
      <vt:lpstr>System Failure</vt:lpstr>
      <vt:lpstr>Three lane principle</vt:lpstr>
      <vt:lpstr>“Systems on multiple networks”</vt:lpstr>
      <vt:lpstr>Our Networks</vt:lpstr>
      <vt:lpstr>Applications on the LVNL networks (OPS) </vt:lpstr>
      <vt:lpstr>The Networks</vt:lpstr>
      <vt:lpstr>PowerPoint Presentation</vt:lpstr>
      <vt:lpstr>LVNL networks </vt:lpstr>
      <vt:lpstr>How to get this done ?</vt:lpstr>
      <vt:lpstr>Continuous Transformations</vt:lpstr>
      <vt:lpstr>Standardization while </vt:lpstr>
      <vt:lpstr>But: we are running a 24x7 safety company</vt:lpstr>
      <vt:lpstr>(Back to) the Future</vt:lpstr>
      <vt:lpstr>Evolution of the Controller Working Position (data driven, all digital, AI)</vt:lpstr>
      <vt:lpstr>Centralised Base / remote tower</vt:lpstr>
      <vt:lpstr>(Tower) Sims</vt:lpstr>
      <vt:lpstr>1ATM</vt:lpstr>
      <vt:lpstr>Questions ??</vt:lpstr>
      <vt:lpstr>How can you help ? </vt:lpstr>
    </vt:vector>
  </TitlesOfParts>
  <Manager/>
  <Company>LVNL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subject/>
  <dc:creator>Rudi van Drunen INFRA/NI</dc:creator>
  <cp:keywords/>
  <dc:description/>
  <cp:lastModifiedBy>Rudi van Drunen</cp:lastModifiedBy>
  <cp:revision>33</cp:revision>
  <cp:lastPrinted>2021-02-17T13:45:34Z</cp:lastPrinted>
  <dcterms:created xsi:type="dcterms:W3CDTF">2018-10-24T05:40:07Z</dcterms:created>
  <dcterms:modified xsi:type="dcterms:W3CDTF">2024-10-15T18:16:17Z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0x0101003738189FAEE6B5409C4BF1045414A2F2</vt:lpwstr>
  </property>
  <property fmtid="{D5CDD505-2E9C-101B-9397-08002B2CF9AE}" pid="3" name="MSIP_Label_5116d0c3-847d-45e6-bc02-cfa98ffcf839_Enabled">
    <vt:lpwstr>true</vt:lpwstr>
  </property>
  <property fmtid="{D5CDD505-2E9C-101B-9397-08002B2CF9AE}" pid="4" name="MSIP_Label_5116d0c3-847d-45e6-bc02-cfa98ffcf839_SetDate">
    <vt:lpwstr>2021-05-28T14:00:49Z</vt:lpwstr>
  </property>
  <property fmtid="{D5CDD505-2E9C-101B-9397-08002B2CF9AE}" pid="5" name="MSIP_Label_5116d0c3-847d-45e6-bc02-cfa98ffcf839_Method">
    <vt:lpwstr>Privileged</vt:lpwstr>
  </property>
  <property fmtid="{D5CDD505-2E9C-101B-9397-08002B2CF9AE}" pid="6" name="MSIP_Label_5116d0c3-847d-45e6-bc02-cfa98ffcf839_Name">
    <vt:lpwstr>LVNL INTERN</vt:lpwstr>
  </property>
  <property fmtid="{D5CDD505-2E9C-101B-9397-08002B2CF9AE}" pid="7" name="MSIP_Label_5116d0c3-847d-45e6-bc02-cfa98ffcf839_SiteId">
    <vt:lpwstr>0c7b3c3e-f18a-4e20-b05a-1faf7166f8fa</vt:lpwstr>
  </property>
  <property fmtid="{D5CDD505-2E9C-101B-9397-08002B2CF9AE}" pid="8" name="MSIP_Label_5116d0c3-847d-45e6-bc02-cfa98ffcf839_ActionId">
    <vt:lpwstr>34f66c44-04e9-4df0-80f1-296b078fea7a</vt:lpwstr>
  </property>
  <property fmtid="{D5CDD505-2E9C-101B-9397-08002B2CF9AE}" pid="9" name="MSIP_Label_5116d0c3-847d-45e6-bc02-cfa98ffcf839_ContentBits">
    <vt:lpwstr>0</vt:lpwstr>
  </property>
  <property fmtid="{D5CDD505-2E9C-101B-9397-08002B2CF9AE}" pid="10" name="_dlc_DocIdItemGuid">
    <vt:lpwstr>791b97de-fd39-48cc-a72a-5ba96844a805</vt:lpwstr>
  </property>
</Properties>
</file>