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43"/>
  </p:normalViewPr>
  <p:slideViewPr>
    <p:cSldViewPr snapToGrid="0" snapToObjects="1">
      <p:cViewPr varScale="1">
        <p:scale>
          <a:sx n="110" d="100"/>
          <a:sy n="110" d="100"/>
        </p:scale>
        <p:origin x="632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E8F80-DA58-5144-8C34-159695B42B78}" type="datetimeFigureOut">
              <a:rPr lang="en-US" smtClean="0"/>
              <a:t>8/31/18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A6E00-D4E1-0C44-BC33-0031958095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30673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E8F80-DA58-5144-8C34-159695B42B78}" type="datetimeFigureOut">
              <a:rPr lang="en-US" smtClean="0"/>
              <a:t>8/31/18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A6E00-D4E1-0C44-BC33-0031958095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20760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E8F80-DA58-5144-8C34-159695B42B78}" type="datetimeFigureOut">
              <a:rPr lang="en-US" smtClean="0"/>
              <a:t>8/31/18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A6E00-D4E1-0C44-BC33-0031958095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25202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E8F80-DA58-5144-8C34-159695B42B78}" type="datetimeFigureOut">
              <a:rPr lang="en-US" smtClean="0"/>
              <a:t>8/31/18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A6E00-D4E1-0C44-BC33-0031958095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75211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E8F80-DA58-5144-8C34-159695B42B78}" type="datetimeFigureOut">
              <a:rPr lang="en-US" smtClean="0"/>
              <a:t>8/31/18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A6E00-D4E1-0C44-BC33-0031958095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98572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E8F80-DA58-5144-8C34-159695B42B78}" type="datetimeFigureOut">
              <a:rPr lang="en-US" smtClean="0"/>
              <a:t>8/31/18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A6E00-D4E1-0C44-BC33-0031958095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3910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E8F80-DA58-5144-8C34-159695B42B78}" type="datetimeFigureOut">
              <a:rPr lang="en-US" smtClean="0"/>
              <a:t>8/31/18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A6E00-D4E1-0C44-BC33-0031958095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7377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E8F80-DA58-5144-8C34-159695B42B78}" type="datetimeFigureOut">
              <a:rPr lang="en-US" smtClean="0"/>
              <a:t>8/31/18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A6E00-D4E1-0C44-BC33-0031958095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56616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E8F80-DA58-5144-8C34-159695B42B78}" type="datetimeFigureOut">
              <a:rPr lang="en-US" smtClean="0"/>
              <a:t>8/31/18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A6E00-D4E1-0C44-BC33-0031958095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01050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E8F80-DA58-5144-8C34-159695B42B78}" type="datetimeFigureOut">
              <a:rPr lang="en-US" smtClean="0"/>
              <a:t>8/31/18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A6E00-D4E1-0C44-BC33-0031958095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2270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E8F80-DA58-5144-8C34-159695B42B78}" type="datetimeFigureOut">
              <a:rPr lang="en-US" smtClean="0"/>
              <a:t>8/31/18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A6E00-D4E1-0C44-BC33-0031958095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85143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3E8F80-DA58-5144-8C34-159695B42B78}" type="datetimeFigureOut">
              <a:rPr lang="en-US" smtClean="0"/>
              <a:t>8/31/18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FA6E00-D4E1-0C44-BC33-0031958095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95119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Network Automation Philosophy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79527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Automation as team building</a:t>
            </a:r>
            <a:endParaRPr lang="en-US" dirty="0" smtClean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Defining </a:t>
            </a:r>
            <a:r>
              <a:rPr lang="en-US" dirty="0" smtClean="0"/>
              <a:t>architecture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Data </a:t>
            </a:r>
            <a:r>
              <a:rPr lang="en-US" dirty="0" smtClean="0"/>
              <a:t>models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Tools are (un)important</a:t>
            </a:r>
            <a:endParaRPr lang="en-US" dirty="0" smtClean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Error </a:t>
            </a:r>
            <a:r>
              <a:rPr lang="en-US" dirty="0" smtClean="0"/>
              <a:t>handling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Measuring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 smtClean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 smtClean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79269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Team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Old </a:t>
            </a:r>
            <a:r>
              <a:rPr lang="en-US" dirty="0" smtClean="0"/>
              <a:t>timers may have seen this movie </a:t>
            </a:r>
            <a:r>
              <a:rPr lang="en-US" dirty="0" smtClean="0"/>
              <a:t>before</a:t>
            </a:r>
            <a:endParaRPr lang="en-US" dirty="0" smtClean="0"/>
          </a:p>
          <a:p>
            <a:r>
              <a:rPr lang="en-US" dirty="0" smtClean="0"/>
              <a:t>May include more people than you </a:t>
            </a:r>
            <a:r>
              <a:rPr lang="en-US" dirty="0" smtClean="0"/>
              <a:t>thought</a:t>
            </a:r>
          </a:p>
          <a:p>
            <a:r>
              <a:rPr lang="en-US" dirty="0" smtClean="0"/>
              <a:t>Everyone has an opinion (and only some matter)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76906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Defining architecture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process of mapping and abstracting</a:t>
            </a:r>
          </a:p>
          <a:p>
            <a:pPr lvl="1"/>
            <a:r>
              <a:rPr lang="en-US" dirty="0"/>
              <a:t>S</a:t>
            </a:r>
            <a:r>
              <a:rPr lang="en-US" dirty="0" smtClean="0"/>
              <a:t>upporting all router features is not going to work.</a:t>
            </a:r>
          </a:p>
          <a:p>
            <a:r>
              <a:rPr lang="en-US" dirty="0" smtClean="0"/>
              <a:t>Sustainability</a:t>
            </a:r>
          </a:p>
          <a:p>
            <a:r>
              <a:rPr lang="en-US" dirty="0" smtClean="0"/>
              <a:t>Usability</a:t>
            </a:r>
          </a:p>
          <a:p>
            <a:r>
              <a:rPr lang="en-US" dirty="0" smtClean="0"/>
              <a:t>The magic trick: doing this for both network and software side-by-side</a:t>
            </a:r>
            <a:endParaRPr lang="en-US" dirty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700843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models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Mostly derived from the architecture and devices themselves</a:t>
            </a:r>
          </a:p>
          <a:p>
            <a:r>
              <a:rPr lang="en-US" dirty="0" smtClean="0"/>
              <a:t>A lot of mapping work</a:t>
            </a:r>
          </a:p>
          <a:p>
            <a:pPr lvl="1"/>
            <a:r>
              <a:rPr lang="en-US" dirty="0" smtClean="0"/>
              <a:t>Really boring</a:t>
            </a:r>
          </a:p>
          <a:p>
            <a:pPr lvl="1"/>
            <a:r>
              <a:rPr lang="en-US" dirty="0" smtClean="0"/>
              <a:t>Really important</a:t>
            </a:r>
          </a:p>
          <a:p>
            <a:r>
              <a:rPr lang="en-US" dirty="0" smtClean="0"/>
              <a:t>Indirection and (some) duplication is okay</a:t>
            </a:r>
          </a:p>
          <a:p>
            <a:r>
              <a:rPr lang="en-US" dirty="0" smtClean="0"/>
              <a:t>Free-form injection will save you someday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11066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Tools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Handwaving</a:t>
            </a:r>
            <a:r>
              <a:rPr lang="en-US" dirty="0" smtClean="0"/>
              <a:t> is not a feature</a:t>
            </a:r>
          </a:p>
          <a:p>
            <a:r>
              <a:rPr lang="en-US" dirty="0" smtClean="0"/>
              <a:t>Some problems are not solved</a:t>
            </a:r>
          </a:p>
          <a:p>
            <a:r>
              <a:rPr lang="en-US" dirty="0" smtClean="0"/>
              <a:t>Template whitespace is a pain</a:t>
            </a:r>
          </a:p>
          <a:p>
            <a:r>
              <a:rPr lang="en-US" dirty="0" err="1" smtClean="0"/>
              <a:t>Libraryization</a:t>
            </a:r>
            <a:r>
              <a:rPr lang="en-US" dirty="0" smtClean="0"/>
              <a:t> makes life easier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92582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Error </a:t>
            </a:r>
            <a:r>
              <a:rPr lang="en-US" dirty="0" smtClean="0"/>
              <a:t>handling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Input </a:t>
            </a:r>
            <a:r>
              <a:rPr lang="en-US" dirty="0" smtClean="0"/>
              <a:t>validation</a:t>
            </a:r>
          </a:p>
          <a:p>
            <a:r>
              <a:rPr lang="en-US" dirty="0" smtClean="0"/>
              <a:t>Output validation / auditing</a:t>
            </a:r>
          </a:p>
          <a:p>
            <a:r>
              <a:rPr lang="en-US" dirty="0" smtClean="0"/>
              <a:t>Devices</a:t>
            </a:r>
          </a:p>
          <a:p>
            <a:r>
              <a:rPr lang="en-US" dirty="0" smtClean="0"/>
              <a:t>Tracing</a:t>
            </a:r>
          </a:p>
          <a:p>
            <a:r>
              <a:rPr lang="en-US" dirty="0" smtClean="0"/>
              <a:t>Failure domains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82927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Measuring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Automation trade-off time</a:t>
            </a:r>
          </a:p>
          <a:p>
            <a:r>
              <a:rPr lang="en-US" dirty="0" smtClean="0"/>
              <a:t>Operational performance</a:t>
            </a:r>
          </a:p>
          <a:p>
            <a:r>
              <a:rPr lang="en-US" dirty="0" smtClean="0"/>
              <a:t>Satisfaction doing more with less</a:t>
            </a:r>
          </a:p>
        </p:txBody>
      </p:sp>
    </p:spTree>
    <p:extLst>
      <p:ext uri="{BB962C8B-B14F-4D97-AF65-F5344CB8AC3E}">
        <p14:creationId xmlns:p14="http://schemas.microsoft.com/office/powerpoint/2010/main" val="17521110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36726</TotalTime>
  <Words>154</Words>
  <Application>Microsoft Macintosh PowerPoint</Application>
  <PresentationFormat>Widescreen</PresentationFormat>
  <Paragraphs>41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Calibri</vt:lpstr>
      <vt:lpstr>Calibri Light</vt:lpstr>
      <vt:lpstr>Arial</vt:lpstr>
      <vt:lpstr>Office Theme</vt:lpstr>
      <vt:lpstr>Network Automation Philosophy</vt:lpstr>
      <vt:lpstr>Overview</vt:lpstr>
      <vt:lpstr>The Team</vt:lpstr>
      <vt:lpstr>Defining architecture</vt:lpstr>
      <vt:lpstr>Data models</vt:lpstr>
      <vt:lpstr>Tools</vt:lpstr>
      <vt:lpstr>Error handling</vt:lpstr>
      <vt:lpstr>Measuring</vt:lpstr>
    </vt:vector>
  </TitlesOfParts>
  <Company/>
  <LinksUpToDate>false</LinksUpToDate>
  <SharedDoc>false</SharedDoc>
  <HyperlinksChanged>false</HyperlinksChanged>
  <AppVersion>15.0033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Network Automation Philosophy</dc:title>
  <dc:creator>Microsoft Office User</dc:creator>
  <cp:lastModifiedBy>Microsoft Office User</cp:lastModifiedBy>
  <cp:revision>29</cp:revision>
  <dcterms:created xsi:type="dcterms:W3CDTF">2018-08-07T10:25:25Z</dcterms:created>
  <dcterms:modified xsi:type="dcterms:W3CDTF">2018-09-04T03:30:30Z</dcterms:modified>
</cp:coreProperties>
</file>