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5" r:id="rId3"/>
    <p:sldId id="257" r:id="rId4"/>
    <p:sldId id="266" r:id="rId5"/>
    <p:sldId id="258" r:id="rId6"/>
    <p:sldId id="259" r:id="rId7"/>
    <p:sldId id="260" r:id="rId8"/>
    <p:sldId id="261" r:id="rId9"/>
    <p:sldId id="262" r:id="rId10"/>
    <p:sldId id="264"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5" d="100"/>
          <a:sy n="85" d="100"/>
        </p:scale>
        <p:origin x="-132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D19940F-12D6-5F44-BB2D-747F888F202A}" type="datetimeFigureOut">
              <a:rPr lang="en-US" smtClean="0"/>
              <a:t>17/09/15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987E44-DE2C-F94E-AD26-B2FEAC0E747B}" type="slidenum">
              <a:rPr lang="en-US" smtClean="0"/>
              <a:t>‹#›</a:t>
            </a:fld>
            <a:endParaRPr lang="en-US"/>
          </a:p>
        </p:txBody>
      </p:sp>
    </p:spTree>
    <p:extLst>
      <p:ext uri="{BB962C8B-B14F-4D97-AF65-F5344CB8AC3E}">
        <p14:creationId xmlns:p14="http://schemas.microsoft.com/office/powerpoint/2010/main" val="323282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19940F-12D6-5F44-BB2D-747F888F202A}" type="datetimeFigureOut">
              <a:rPr lang="en-US" smtClean="0"/>
              <a:t>17/09/15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987E44-DE2C-F94E-AD26-B2FEAC0E747B}" type="slidenum">
              <a:rPr lang="en-US" smtClean="0"/>
              <a:t>‹#›</a:t>
            </a:fld>
            <a:endParaRPr lang="en-US"/>
          </a:p>
        </p:txBody>
      </p:sp>
    </p:spTree>
    <p:extLst>
      <p:ext uri="{BB962C8B-B14F-4D97-AF65-F5344CB8AC3E}">
        <p14:creationId xmlns:p14="http://schemas.microsoft.com/office/powerpoint/2010/main" val="2528510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19940F-12D6-5F44-BB2D-747F888F202A}" type="datetimeFigureOut">
              <a:rPr lang="en-US" smtClean="0"/>
              <a:t>17/09/15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987E44-DE2C-F94E-AD26-B2FEAC0E747B}" type="slidenum">
              <a:rPr lang="en-US" smtClean="0"/>
              <a:t>‹#›</a:t>
            </a:fld>
            <a:endParaRPr lang="en-US"/>
          </a:p>
        </p:txBody>
      </p:sp>
    </p:spTree>
    <p:extLst>
      <p:ext uri="{BB962C8B-B14F-4D97-AF65-F5344CB8AC3E}">
        <p14:creationId xmlns:p14="http://schemas.microsoft.com/office/powerpoint/2010/main" val="3598312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19940F-12D6-5F44-BB2D-747F888F202A}" type="datetimeFigureOut">
              <a:rPr lang="en-US" smtClean="0"/>
              <a:t>17/09/15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987E44-DE2C-F94E-AD26-B2FEAC0E747B}" type="slidenum">
              <a:rPr lang="en-US" smtClean="0"/>
              <a:t>‹#›</a:t>
            </a:fld>
            <a:endParaRPr lang="en-US"/>
          </a:p>
        </p:txBody>
      </p:sp>
    </p:spTree>
    <p:extLst>
      <p:ext uri="{BB962C8B-B14F-4D97-AF65-F5344CB8AC3E}">
        <p14:creationId xmlns:p14="http://schemas.microsoft.com/office/powerpoint/2010/main" val="2562748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19940F-12D6-5F44-BB2D-747F888F202A}" type="datetimeFigureOut">
              <a:rPr lang="en-US" smtClean="0"/>
              <a:t>17/09/15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987E44-DE2C-F94E-AD26-B2FEAC0E747B}" type="slidenum">
              <a:rPr lang="en-US" smtClean="0"/>
              <a:t>‹#›</a:t>
            </a:fld>
            <a:endParaRPr lang="en-US"/>
          </a:p>
        </p:txBody>
      </p:sp>
    </p:spTree>
    <p:extLst>
      <p:ext uri="{BB962C8B-B14F-4D97-AF65-F5344CB8AC3E}">
        <p14:creationId xmlns:p14="http://schemas.microsoft.com/office/powerpoint/2010/main" val="2603442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19940F-12D6-5F44-BB2D-747F888F202A}" type="datetimeFigureOut">
              <a:rPr lang="en-US" smtClean="0"/>
              <a:t>17/09/15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987E44-DE2C-F94E-AD26-B2FEAC0E747B}" type="slidenum">
              <a:rPr lang="en-US" smtClean="0"/>
              <a:t>‹#›</a:t>
            </a:fld>
            <a:endParaRPr lang="en-US"/>
          </a:p>
        </p:txBody>
      </p:sp>
    </p:spTree>
    <p:extLst>
      <p:ext uri="{BB962C8B-B14F-4D97-AF65-F5344CB8AC3E}">
        <p14:creationId xmlns:p14="http://schemas.microsoft.com/office/powerpoint/2010/main" val="3331462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19940F-12D6-5F44-BB2D-747F888F202A}" type="datetimeFigureOut">
              <a:rPr lang="en-US" smtClean="0"/>
              <a:t>17/09/15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987E44-DE2C-F94E-AD26-B2FEAC0E747B}" type="slidenum">
              <a:rPr lang="en-US" smtClean="0"/>
              <a:t>‹#›</a:t>
            </a:fld>
            <a:endParaRPr lang="en-US"/>
          </a:p>
        </p:txBody>
      </p:sp>
    </p:spTree>
    <p:extLst>
      <p:ext uri="{BB962C8B-B14F-4D97-AF65-F5344CB8AC3E}">
        <p14:creationId xmlns:p14="http://schemas.microsoft.com/office/powerpoint/2010/main" val="455674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19940F-12D6-5F44-BB2D-747F888F202A}" type="datetimeFigureOut">
              <a:rPr lang="en-US" smtClean="0"/>
              <a:t>17/09/15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987E44-DE2C-F94E-AD26-B2FEAC0E747B}" type="slidenum">
              <a:rPr lang="en-US" smtClean="0"/>
              <a:t>‹#›</a:t>
            </a:fld>
            <a:endParaRPr lang="en-US"/>
          </a:p>
        </p:txBody>
      </p:sp>
    </p:spTree>
    <p:extLst>
      <p:ext uri="{BB962C8B-B14F-4D97-AF65-F5344CB8AC3E}">
        <p14:creationId xmlns:p14="http://schemas.microsoft.com/office/powerpoint/2010/main" val="3808731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19940F-12D6-5F44-BB2D-747F888F202A}" type="datetimeFigureOut">
              <a:rPr lang="en-US" smtClean="0"/>
              <a:t>17/09/15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987E44-DE2C-F94E-AD26-B2FEAC0E747B}" type="slidenum">
              <a:rPr lang="en-US" smtClean="0"/>
              <a:t>‹#›</a:t>
            </a:fld>
            <a:endParaRPr lang="en-US"/>
          </a:p>
        </p:txBody>
      </p:sp>
    </p:spTree>
    <p:extLst>
      <p:ext uri="{BB962C8B-B14F-4D97-AF65-F5344CB8AC3E}">
        <p14:creationId xmlns:p14="http://schemas.microsoft.com/office/powerpoint/2010/main" val="1059675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19940F-12D6-5F44-BB2D-747F888F202A}" type="datetimeFigureOut">
              <a:rPr lang="en-US" smtClean="0"/>
              <a:t>17/09/15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987E44-DE2C-F94E-AD26-B2FEAC0E747B}" type="slidenum">
              <a:rPr lang="en-US" smtClean="0"/>
              <a:t>‹#›</a:t>
            </a:fld>
            <a:endParaRPr lang="en-US"/>
          </a:p>
        </p:txBody>
      </p:sp>
    </p:spTree>
    <p:extLst>
      <p:ext uri="{BB962C8B-B14F-4D97-AF65-F5344CB8AC3E}">
        <p14:creationId xmlns:p14="http://schemas.microsoft.com/office/powerpoint/2010/main" val="2545087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19940F-12D6-5F44-BB2D-747F888F202A}" type="datetimeFigureOut">
              <a:rPr lang="en-US" smtClean="0"/>
              <a:t>17/09/15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987E44-DE2C-F94E-AD26-B2FEAC0E747B}" type="slidenum">
              <a:rPr lang="en-US" smtClean="0"/>
              <a:t>‹#›</a:t>
            </a:fld>
            <a:endParaRPr lang="en-US"/>
          </a:p>
        </p:txBody>
      </p:sp>
    </p:spTree>
    <p:extLst>
      <p:ext uri="{BB962C8B-B14F-4D97-AF65-F5344CB8AC3E}">
        <p14:creationId xmlns:p14="http://schemas.microsoft.com/office/powerpoint/2010/main" val="155924416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19940F-12D6-5F44-BB2D-747F888F202A}" type="datetimeFigureOut">
              <a:rPr lang="en-US" smtClean="0"/>
              <a:t>17/09/15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987E44-DE2C-F94E-AD26-B2FEAC0E747B}" type="slidenum">
              <a:rPr lang="en-US" smtClean="0"/>
              <a:t>‹#›</a:t>
            </a:fld>
            <a:endParaRPr lang="en-US"/>
          </a:p>
        </p:txBody>
      </p:sp>
    </p:spTree>
    <p:extLst>
      <p:ext uri="{BB962C8B-B14F-4D97-AF65-F5344CB8AC3E}">
        <p14:creationId xmlns:p14="http://schemas.microsoft.com/office/powerpoint/2010/main" val="11048606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lnog_photoshopp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002379"/>
          </a:xfrm>
          <a:prstGeom prst="rect">
            <a:avLst/>
          </a:prstGeom>
        </p:spPr>
      </p:pic>
      <p:sp>
        <p:nvSpPr>
          <p:cNvPr id="6" name="TextBox 5"/>
          <p:cNvSpPr txBox="1"/>
          <p:nvPr/>
        </p:nvSpPr>
        <p:spPr>
          <a:xfrm>
            <a:off x="2776055" y="4953188"/>
            <a:ext cx="4370808" cy="1384995"/>
          </a:xfrm>
          <a:prstGeom prst="rect">
            <a:avLst/>
          </a:prstGeom>
          <a:noFill/>
        </p:spPr>
        <p:txBody>
          <a:bodyPr wrap="none" rtlCol="0">
            <a:spAutoFit/>
          </a:bodyPr>
          <a:lstStyle/>
          <a:p>
            <a:r>
              <a:rPr lang="en-US" sz="2800" b="1" dirty="0" smtClean="0"/>
              <a:t>SSID: </a:t>
            </a:r>
            <a:r>
              <a:rPr lang="en-US" sz="2800" b="1" dirty="0" err="1" smtClean="0"/>
              <a:t>Ocom</a:t>
            </a:r>
            <a:r>
              <a:rPr lang="en-US" sz="2800" b="1" dirty="0" smtClean="0"/>
              <a:t> – Public</a:t>
            </a:r>
          </a:p>
          <a:p>
            <a:r>
              <a:rPr lang="en-US" sz="2800" b="1" dirty="0" smtClean="0"/>
              <a:t>Pass: </a:t>
            </a:r>
            <a:r>
              <a:rPr lang="en-US" sz="2800" b="1" dirty="0" err="1" smtClean="0"/>
              <a:t>wirelessinternet</a:t>
            </a:r>
            <a:endParaRPr lang="en-US" sz="2800" b="1" dirty="0" smtClean="0"/>
          </a:p>
          <a:p>
            <a:r>
              <a:rPr lang="en-US" sz="2800" b="1" dirty="0" smtClean="0"/>
              <a:t>http://</a:t>
            </a:r>
            <a:r>
              <a:rPr lang="en-US" sz="2800" b="1" dirty="0" err="1" smtClean="0"/>
              <a:t>nlnog.net</a:t>
            </a:r>
            <a:r>
              <a:rPr lang="en-US" sz="2800" b="1" dirty="0" smtClean="0"/>
              <a:t>/</a:t>
            </a:r>
            <a:r>
              <a:rPr lang="en-US" sz="2800" b="1" dirty="0" err="1" smtClean="0"/>
              <a:t>livestream</a:t>
            </a:r>
            <a:endParaRPr lang="en-US" sz="2800" b="1" dirty="0"/>
          </a:p>
        </p:txBody>
      </p:sp>
    </p:spTree>
    <p:extLst>
      <p:ext uri="{BB962C8B-B14F-4D97-AF65-F5344CB8AC3E}">
        <p14:creationId xmlns:p14="http://schemas.microsoft.com/office/powerpoint/2010/main" val="3471560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lnog_photoshopp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002379"/>
          </a:xfrm>
          <a:prstGeom prst="rect">
            <a:avLst/>
          </a:prstGeom>
        </p:spPr>
      </p:pic>
      <p:sp>
        <p:nvSpPr>
          <p:cNvPr id="6" name="TextBox 5"/>
          <p:cNvSpPr txBox="1"/>
          <p:nvPr/>
        </p:nvSpPr>
        <p:spPr>
          <a:xfrm>
            <a:off x="2776055" y="4953188"/>
            <a:ext cx="4370808" cy="1384995"/>
          </a:xfrm>
          <a:prstGeom prst="rect">
            <a:avLst/>
          </a:prstGeom>
          <a:noFill/>
        </p:spPr>
        <p:txBody>
          <a:bodyPr wrap="none" rtlCol="0">
            <a:spAutoFit/>
          </a:bodyPr>
          <a:lstStyle/>
          <a:p>
            <a:r>
              <a:rPr lang="en-US" sz="2800" b="1" dirty="0" smtClean="0"/>
              <a:t>SSID: </a:t>
            </a:r>
            <a:r>
              <a:rPr lang="en-US" sz="2800" b="1" dirty="0" err="1" smtClean="0"/>
              <a:t>Ocom</a:t>
            </a:r>
            <a:r>
              <a:rPr lang="en-US" sz="2800" b="1" dirty="0" smtClean="0"/>
              <a:t> – Public</a:t>
            </a:r>
          </a:p>
          <a:p>
            <a:r>
              <a:rPr lang="en-US" sz="2800" b="1" dirty="0" smtClean="0"/>
              <a:t>Pass: </a:t>
            </a:r>
            <a:r>
              <a:rPr lang="en-US" sz="2800" b="1" dirty="0" err="1" smtClean="0"/>
              <a:t>wirelessinternet</a:t>
            </a:r>
            <a:endParaRPr lang="en-US" sz="2800" b="1" dirty="0" smtClean="0"/>
          </a:p>
          <a:p>
            <a:r>
              <a:rPr lang="en-US" sz="2800" b="1" dirty="0" smtClean="0"/>
              <a:t>http://</a:t>
            </a:r>
            <a:r>
              <a:rPr lang="en-US" sz="2800" b="1" dirty="0" err="1" smtClean="0"/>
              <a:t>nlnog.net</a:t>
            </a:r>
            <a:r>
              <a:rPr lang="en-US" sz="2800" b="1" dirty="0" smtClean="0"/>
              <a:t>/</a:t>
            </a:r>
            <a:r>
              <a:rPr lang="en-US" sz="2800" b="1" dirty="0" err="1" smtClean="0"/>
              <a:t>livestream</a:t>
            </a:r>
            <a:endParaRPr lang="en-US" sz="2800" b="1" dirty="0"/>
          </a:p>
        </p:txBody>
      </p:sp>
    </p:spTree>
    <p:extLst>
      <p:ext uri="{BB962C8B-B14F-4D97-AF65-F5344CB8AC3E}">
        <p14:creationId xmlns:p14="http://schemas.microsoft.com/office/powerpoint/2010/main" val="478211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Een</a:t>
            </a:r>
            <a:r>
              <a:rPr lang="en-US" dirty="0" smtClean="0"/>
              <a:t> </a:t>
            </a:r>
            <a:r>
              <a:rPr lang="en-US" dirty="0" err="1" smtClean="0"/>
              <a:t>Stichting</a:t>
            </a:r>
            <a:r>
              <a:rPr lang="en-US" dirty="0" smtClean="0"/>
              <a:t> NLNOG event!</a:t>
            </a:r>
            <a:endParaRPr lang="en-US" dirty="0"/>
          </a:p>
        </p:txBody>
      </p:sp>
      <p:pic>
        <p:nvPicPr>
          <p:cNvPr id="4" name="Picture 3" descr="stock-photo-a-group-of-clowns-150518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713003"/>
            <a:ext cx="8229600" cy="4992624"/>
          </a:xfrm>
          <a:prstGeom prst="rect">
            <a:avLst/>
          </a:prstGeom>
        </p:spPr>
      </p:pic>
    </p:spTree>
    <p:extLst>
      <p:ext uri="{BB962C8B-B14F-4D97-AF65-F5344CB8AC3E}">
        <p14:creationId xmlns:p14="http://schemas.microsoft.com/office/powerpoint/2010/main" val="2102845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Bedankt</a:t>
            </a:r>
            <a:r>
              <a:rPr lang="en-US" dirty="0" smtClean="0"/>
              <a:t>!</a:t>
            </a:r>
            <a:endParaRPr lang="en-US" dirty="0"/>
          </a:p>
        </p:txBody>
      </p:sp>
      <p:sp>
        <p:nvSpPr>
          <p:cNvPr id="3" name="Content Placeholder 2"/>
          <p:cNvSpPr>
            <a:spLocks noGrp="1"/>
          </p:cNvSpPr>
          <p:nvPr>
            <p:ph idx="1"/>
          </p:nvPr>
        </p:nvSpPr>
        <p:spPr/>
        <p:txBody>
          <a:bodyPr>
            <a:normAutofit fontScale="55000" lnSpcReduction="20000"/>
          </a:bodyPr>
          <a:lstStyle/>
          <a:p>
            <a:pPr marL="0" indent="0" algn="ctr">
              <a:buNone/>
            </a:pPr>
            <a:r>
              <a:rPr lang="en-US" b="1" dirty="0" err="1" smtClean="0"/>
              <a:t>Maxitel</a:t>
            </a:r>
            <a:r>
              <a:rPr lang="en-US" b="1" dirty="0" smtClean="0"/>
              <a:t> Telecom</a:t>
            </a:r>
          </a:p>
          <a:p>
            <a:pPr marL="0" indent="0" algn="ctr">
              <a:buNone/>
            </a:pPr>
            <a:r>
              <a:rPr lang="en-US" b="1" dirty="0" err="1" smtClean="0"/>
              <a:t>Crossivity</a:t>
            </a:r>
            <a:endParaRPr lang="en-US" b="1" dirty="0" smtClean="0"/>
          </a:p>
          <a:p>
            <a:pPr marL="0" indent="0" algn="ctr">
              <a:buNone/>
            </a:pPr>
            <a:r>
              <a:rPr lang="en-US" b="1" dirty="0" err="1" smtClean="0"/>
              <a:t>LeaseWeb</a:t>
            </a:r>
            <a:endParaRPr lang="en-US" b="1" dirty="0" smtClean="0"/>
          </a:p>
          <a:p>
            <a:pPr marL="0" indent="0" algn="ctr">
              <a:buNone/>
            </a:pPr>
            <a:r>
              <a:rPr lang="en-US" b="1" dirty="0" smtClean="0"/>
              <a:t>BIT</a:t>
            </a:r>
          </a:p>
          <a:p>
            <a:pPr marL="0" indent="0" algn="ctr">
              <a:buNone/>
            </a:pPr>
            <a:r>
              <a:rPr lang="en-US" b="1" dirty="0" err="1" smtClean="0"/>
              <a:t>Quanza</a:t>
            </a:r>
            <a:r>
              <a:rPr lang="en-US" b="1" dirty="0" smtClean="0"/>
              <a:t> Engineering</a:t>
            </a:r>
          </a:p>
          <a:p>
            <a:pPr marL="0" indent="0" algn="ctr">
              <a:buNone/>
            </a:pPr>
            <a:r>
              <a:rPr lang="en-US" b="1" dirty="0" smtClean="0"/>
              <a:t>V.R.I.S</a:t>
            </a:r>
          </a:p>
          <a:p>
            <a:pPr marL="0" indent="0" algn="ctr">
              <a:buNone/>
            </a:pPr>
            <a:r>
              <a:rPr lang="en-US" b="1" dirty="0" smtClean="0"/>
              <a:t>eBay Classifieds Group</a:t>
            </a:r>
          </a:p>
          <a:p>
            <a:pPr marL="0" indent="0" algn="ctr">
              <a:buNone/>
            </a:pPr>
            <a:r>
              <a:rPr lang="en-US" b="1" dirty="0" smtClean="0"/>
              <a:t>RIPE NCC</a:t>
            </a:r>
          </a:p>
          <a:p>
            <a:pPr marL="0" indent="0" algn="ctr">
              <a:buNone/>
            </a:pPr>
            <a:r>
              <a:rPr lang="en-US" b="1" dirty="0" smtClean="0"/>
              <a:t>NTT Communications</a:t>
            </a:r>
          </a:p>
          <a:p>
            <a:pPr marL="0" indent="0" algn="ctr">
              <a:buNone/>
            </a:pPr>
            <a:r>
              <a:rPr lang="en-US" b="1" dirty="0" smtClean="0"/>
              <a:t>AMS-IX</a:t>
            </a:r>
          </a:p>
          <a:p>
            <a:pPr marL="0" indent="0" algn="ctr">
              <a:buNone/>
            </a:pPr>
            <a:r>
              <a:rPr lang="en-US" b="1" dirty="0" err="1" smtClean="0"/>
              <a:t>NLNet</a:t>
            </a:r>
            <a:r>
              <a:rPr lang="en-US" b="1" dirty="0" smtClean="0"/>
              <a:t> Foundation</a:t>
            </a:r>
          </a:p>
          <a:p>
            <a:pPr marL="0" indent="0" algn="ctr">
              <a:buNone/>
            </a:pPr>
            <a:r>
              <a:rPr lang="en-US" b="1" dirty="0" smtClean="0"/>
              <a:t>6connect</a:t>
            </a:r>
          </a:p>
          <a:p>
            <a:pPr marL="0" indent="0" algn="ctr">
              <a:buNone/>
            </a:pPr>
            <a:r>
              <a:rPr lang="en-US" b="1" dirty="0" err="1" smtClean="0"/>
              <a:t>PCextreme</a:t>
            </a:r>
            <a:endParaRPr lang="en-US" b="1" dirty="0" smtClean="0"/>
          </a:p>
          <a:p>
            <a:pPr marL="0" indent="0" algn="ctr">
              <a:buNone/>
            </a:pPr>
            <a:r>
              <a:rPr lang="en-US" b="1" dirty="0" err="1" smtClean="0"/>
              <a:t>Fusix</a:t>
            </a:r>
            <a:r>
              <a:rPr lang="en-US" b="1" dirty="0" smtClean="0"/>
              <a:t> Networks</a:t>
            </a:r>
          </a:p>
          <a:p>
            <a:pPr marL="0" indent="0" algn="ctr">
              <a:buNone/>
            </a:pPr>
            <a:r>
              <a:rPr lang="en-US" b="1" dirty="0" smtClean="0"/>
              <a:t>Triple-IT</a:t>
            </a:r>
          </a:p>
          <a:p>
            <a:pPr marL="0" indent="0" algn="ctr">
              <a:buNone/>
            </a:pPr>
            <a:r>
              <a:rPr lang="en-US" b="1" dirty="0" smtClean="0"/>
              <a:t>Prefix Broker</a:t>
            </a:r>
          </a:p>
        </p:txBody>
      </p:sp>
    </p:spTree>
    <p:extLst>
      <p:ext uri="{BB962C8B-B14F-4D97-AF65-F5344CB8AC3E}">
        <p14:creationId xmlns:p14="http://schemas.microsoft.com/office/powerpoint/2010/main" val="3563134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Toiletten</a:t>
            </a:r>
            <a:endParaRPr lang="en-US" dirty="0"/>
          </a:p>
        </p:txBody>
      </p:sp>
      <p:sp>
        <p:nvSpPr>
          <p:cNvPr id="3" name="Content Placeholder 2"/>
          <p:cNvSpPr>
            <a:spLocks noGrp="1"/>
          </p:cNvSpPr>
          <p:nvPr>
            <p:ph idx="1"/>
          </p:nvPr>
        </p:nvSpPr>
        <p:spPr>
          <a:xfrm>
            <a:off x="457200" y="1600201"/>
            <a:ext cx="8229600" cy="1994368"/>
          </a:xfrm>
        </p:spPr>
        <p:txBody>
          <a:bodyPr/>
          <a:lstStyle/>
          <a:p>
            <a:pPr marL="0" indent="0">
              <a:buNone/>
            </a:pPr>
            <a:r>
              <a:rPr lang="en-US" dirty="0" smtClean="0"/>
              <a:t>De trap </a:t>
            </a:r>
            <a:r>
              <a:rPr lang="en-US" dirty="0" err="1" smtClean="0"/>
              <a:t>af</a:t>
            </a:r>
            <a:r>
              <a:rPr lang="en-US" dirty="0" smtClean="0"/>
              <a:t>, </a:t>
            </a:r>
            <a:r>
              <a:rPr lang="en-US" dirty="0" err="1" smtClean="0"/>
              <a:t>naar</a:t>
            </a:r>
            <a:r>
              <a:rPr lang="en-US" dirty="0" smtClean="0"/>
              <a:t> </a:t>
            </a:r>
            <a:r>
              <a:rPr lang="en-US" dirty="0" err="1" smtClean="0"/>
              <a:t>rechts</a:t>
            </a:r>
            <a:r>
              <a:rPr lang="en-US" dirty="0" smtClean="0"/>
              <a:t>, en </a:t>
            </a:r>
            <a:r>
              <a:rPr lang="en-US" dirty="0" err="1" smtClean="0"/>
              <a:t>dan</a:t>
            </a:r>
            <a:r>
              <a:rPr lang="en-US" dirty="0" smtClean="0"/>
              <a:t> </a:t>
            </a:r>
            <a:r>
              <a:rPr lang="en-US" dirty="0" err="1" smtClean="0"/>
              <a:t>aan</a:t>
            </a:r>
            <a:r>
              <a:rPr lang="en-US" dirty="0" smtClean="0"/>
              <a:t> de linker </a:t>
            </a:r>
            <a:r>
              <a:rPr lang="en-US" dirty="0" err="1" smtClean="0"/>
              <a:t>kant</a:t>
            </a:r>
            <a:r>
              <a:rPr lang="en-US" dirty="0" smtClean="0"/>
              <a:t> “HEREN” en “DAMES” op de </a:t>
            </a:r>
            <a:r>
              <a:rPr lang="en-US" dirty="0" err="1" smtClean="0"/>
              <a:t>deur</a:t>
            </a:r>
            <a:endParaRPr lang="en-US" dirty="0"/>
          </a:p>
        </p:txBody>
      </p:sp>
      <p:sp>
        <p:nvSpPr>
          <p:cNvPr id="4" name="Title 1"/>
          <p:cNvSpPr txBox="1">
            <a:spLocks/>
          </p:cNvSpPr>
          <p:nvPr/>
        </p:nvSpPr>
        <p:spPr>
          <a:xfrm>
            <a:off x="609600" y="3415274"/>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err="1" smtClean="0"/>
              <a:t>Leaseweb’s</a:t>
            </a:r>
            <a:r>
              <a:rPr lang="en-US" dirty="0" smtClean="0"/>
              <a:t> </a:t>
            </a:r>
            <a:r>
              <a:rPr lang="en-US" dirty="0" err="1" smtClean="0"/>
              <a:t>Gastvrijheid</a:t>
            </a:r>
            <a:endParaRPr lang="en-US" dirty="0"/>
          </a:p>
        </p:txBody>
      </p:sp>
      <p:sp>
        <p:nvSpPr>
          <p:cNvPr id="5" name="Content Placeholder 2"/>
          <p:cNvSpPr txBox="1">
            <a:spLocks/>
          </p:cNvSpPr>
          <p:nvPr/>
        </p:nvSpPr>
        <p:spPr>
          <a:xfrm>
            <a:off x="609600" y="4771934"/>
            <a:ext cx="8229600" cy="199436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smtClean="0"/>
              <a:t>Is </a:t>
            </a:r>
            <a:r>
              <a:rPr lang="en-US" dirty="0" err="1"/>
              <a:t>b</a:t>
            </a:r>
            <a:r>
              <a:rPr lang="en-US" dirty="0" err="1" smtClean="0"/>
              <a:t>eperkt</a:t>
            </a:r>
            <a:r>
              <a:rPr lang="en-US" dirty="0" smtClean="0"/>
              <a:t> tot de </a:t>
            </a:r>
            <a:r>
              <a:rPr lang="en-US" dirty="0" err="1" smtClean="0"/>
              <a:t>begane</a:t>
            </a:r>
            <a:r>
              <a:rPr lang="en-US" dirty="0" smtClean="0"/>
              <a:t> </a:t>
            </a:r>
            <a:r>
              <a:rPr lang="en-US" dirty="0" err="1" smtClean="0"/>
              <a:t>grond</a:t>
            </a:r>
            <a:r>
              <a:rPr lang="en-US" dirty="0" smtClean="0"/>
              <a:t>, de </a:t>
            </a:r>
            <a:r>
              <a:rPr lang="en-US" dirty="0" err="1" smtClean="0"/>
              <a:t>rookruimte</a:t>
            </a:r>
            <a:r>
              <a:rPr lang="en-US" dirty="0" smtClean="0"/>
              <a:t> </a:t>
            </a:r>
            <a:r>
              <a:rPr lang="en-US" dirty="0" err="1" smtClean="0"/>
              <a:t>buiten</a:t>
            </a:r>
            <a:r>
              <a:rPr lang="en-US" dirty="0" smtClean="0"/>
              <a:t> en </a:t>
            </a:r>
            <a:r>
              <a:rPr lang="en-US" dirty="0" err="1" smtClean="0"/>
              <a:t>deze</a:t>
            </a:r>
            <a:r>
              <a:rPr lang="en-US" dirty="0" smtClean="0"/>
              <a:t> </a:t>
            </a:r>
            <a:r>
              <a:rPr lang="en-US" dirty="0" err="1" smtClean="0"/>
              <a:t>eerste</a:t>
            </a:r>
            <a:r>
              <a:rPr lang="en-US" dirty="0" smtClean="0"/>
              <a:t> </a:t>
            </a:r>
            <a:r>
              <a:rPr lang="en-US" dirty="0" err="1" smtClean="0"/>
              <a:t>verdieping</a:t>
            </a:r>
            <a:r>
              <a:rPr lang="en-US" dirty="0" smtClean="0"/>
              <a:t>! </a:t>
            </a:r>
            <a:r>
              <a:rPr lang="en-US" dirty="0" err="1" smtClean="0"/>
              <a:t>Draag</a:t>
            </a:r>
            <a:r>
              <a:rPr lang="en-US" dirty="0" smtClean="0"/>
              <a:t> </a:t>
            </a:r>
            <a:r>
              <a:rPr lang="en-US" dirty="0" err="1" smtClean="0"/>
              <a:t>overal</a:t>
            </a:r>
            <a:r>
              <a:rPr lang="en-US" dirty="0" smtClean="0"/>
              <a:t> je badge.</a:t>
            </a:r>
            <a:endParaRPr lang="en-US" dirty="0"/>
          </a:p>
        </p:txBody>
      </p:sp>
    </p:spTree>
    <p:extLst>
      <p:ext uri="{BB962C8B-B14F-4D97-AF65-F5344CB8AC3E}">
        <p14:creationId xmlns:p14="http://schemas.microsoft.com/office/powerpoint/2010/main" val="3076096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Did “pay what you want” work out?</a:t>
            </a:r>
            <a:endParaRPr lang="en-US" dirty="0"/>
          </a:p>
        </p:txBody>
      </p:sp>
      <p:sp>
        <p:nvSpPr>
          <p:cNvPr id="3" name="Content Placeholder 2"/>
          <p:cNvSpPr>
            <a:spLocks noGrp="1"/>
          </p:cNvSpPr>
          <p:nvPr>
            <p:ph idx="1"/>
          </p:nvPr>
        </p:nvSpPr>
        <p:spPr/>
        <p:txBody>
          <a:bodyPr/>
          <a:lstStyle/>
          <a:p>
            <a:r>
              <a:rPr lang="en-US" dirty="0" smtClean="0"/>
              <a:t>Pretty good!</a:t>
            </a:r>
            <a:endParaRPr lang="en-US" dirty="0"/>
          </a:p>
          <a:p>
            <a:r>
              <a:rPr lang="en-US" dirty="0" smtClean="0"/>
              <a:t>82 UTP, 11 MMF,  7 SMF, 2 photonic-crystal</a:t>
            </a:r>
          </a:p>
          <a:p>
            <a:r>
              <a:rPr lang="en-US" dirty="0" smtClean="0"/>
              <a:t>~ 1500 euro</a:t>
            </a:r>
          </a:p>
        </p:txBody>
      </p:sp>
      <p:pic>
        <p:nvPicPr>
          <p:cNvPr id="4" name="Picture 3" descr="dc_pcf.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0627" y="3177114"/>
            <a:ext cx="3683000" cy="3111500"/>
          </a:xfrm>
          <a:prstGeom prst="rect">
            <a:avLst/>
          </a:prstGeom>
        </p:spPr>
      </p:pic>
      <p:sp>
        <p:nvSpPr>
          <p:cNvPr id="5" name="TextBox 4"/>
          <p:cNvSpPr txBox="1"/>
          <p:nvPr/>
        </p:nvSpPr>
        <p:spPr>
          <a:xfrm>
            <a:off x="576998" y="3703291"/>
            <a:ext cx="3037546" cy="2585323"/>
          </a:xfrm>
          <a:prstGeom prst="rect">
            <a:avLst/>
          </a:prstGeom>
          <a:noFill/>
        </p:spPr>
        <p:txBody>
          <a:bodyPr wrap="square" rtlCol="0">
            <a:spAutoFit/>
          </a:bodyPr>
          <a:lstStyle/>
          <a:p>
            <a:r>
              <a:rPr lang="en-US" i="1" dirty="0" smtClean="0"/>
              <a:t>“Photonic-crystal fiber (PCF) is a new class of optical fiber based on the properties of photonic crystals. Because of its ability to confine light in hollow cores or with confinement characteristics not possible in conventional optical fiber.”</a:t>
            </a:r>
            <a:endParaRPr lang="en-US" i="1" dirty="0"/>
          </a:p>
        </p:txBody>
      </p:sp>
    </p:spTree>
    <p:extLst>
      <p:ext uri="{BB962C8B-B14F-4D97-AF65-F5344CB8AC3E}">
        <p14:creationId xmlns:p14="http://schemas.microsoft.com/office/powerpoint/2010/main" val="2913734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5687"/>
            <a:ext cx="8229600" cy="1143000"/>
          </a:xfrm>
        </p:spPr>
        <p:txBody>
          <a:bodyPr/>
          <a:lstStyle/>
          <a:p>
            <a:r>
              <a:rPr lang="en-US" dirty="0" smtClean="0"/>
              <a:t>Schedule</a:t>
            </a:r>
            <a:endParaRPr lang="en-US" dirty="0"/>
          </a:p>
        </p:txBody>
      </p:sp>
      <p:sp>
        <p:nvSpPr>
          <p:cNvPr id="4" name="Rectangle 3"/>
          <p:cNvSpPr/>
          <p:nvPr/>
        </p:nvSpPr>
        <p:spPr>
          <a:xfrm>
            <a:off x="103364" y="1432065"/>
            <a:ext cx="9040636" cy="4801315"/>
          </a:xfrm>
          <a:prstGeom prst="rect">
            <a:avLst/>
          </a:prstGeom>
        </p:spPr>
        <p:txBody>
          <a:bodyPr wrap="square">
            <a:spAutoFit/>
          </a:bodyPr>
          <a:lstStyle/>
          <a:p>
            <a:r>
              <a:rPr lang="en-US" dirty="0" smtClean="0"/>
              <a:t>09:00 – 09:30	Registration &amp; Welcome</a:t>
            </a:r>
          </a:p>
          <a:p>
            <a:r>
              <a:rPr lang="en-US" b="1" dirty="0" smtClean="0"/>
              <a:t>09:30 – 10:00</a:t>
            </a:r>
            <a:r>
              <a:rPr lang="en-US" dirty="0" smtClean="0"/>
              <a:t>	The State of Mobile Satellite Internet			</a:t>
            </a:r>
            <a:r>
              <a:rPr lang="en-US" dirty="0" err="1" smtClean="0"/>
              <a:t>Niels</a:t>
            </a:r>
            <a:r>
              <a:rPr lang="en-US" dirty="0" smtClean="0"/>
              <a:t> </a:t>
            </a:r>
            <a:r>
              <a:rPr lang="en-US" dirty="0" err="1" smtClean="0"/>
              <a:t>Raijer</a:t>
            </a:r>
            <a:r>
              <a:rPr lang="en-US" dirty="0" smtClean="0"/>
              <a:t> (</a:t>
            </a:r>
            <a:r>
              <a:rPr lang="en-US" dirty="0" err="1" smtClean="0"/>
              <a:t>Fusix</a:t>
            </a:r>
            <a:r>
              <a:rPr lang="en-US" dirty="0" smtClean="0"/>
              <a:t> Networks)</a:t>
            </a:r>
          </a:p>
          <a:p>
            <a:r>
              <a:rPr lang="en-US" b="1" dirty="0" smtClean="0"/>
              <a:t>10:00 – 10:30</a:t>
            </a:r>
            <a:r>
              <a:rPr lang="en-US" dirty="0" smtClean="0"/>
              <a:t>	</a:t>
            </a:r>
            <a:r>
              <a:rPr lang="en-US" dirty="0" err="1" smtClean="0"/>
              <a:t>Abuse.io</a:t>
            </a:r>
            <a:r>
              <a:rPr lang="en-US" dirty="0" smtClean="0"/>
              <a:t> – OSS abuse management for </a:t>
            </a:r>
            <a:r>
              <a:rPr lang="en-US" dirty="0" err="1" smtClean="0"/>
              <a:t>netops</a:t>
            </a:r>
            <a:r>
              <a:rPr lang="en-US" dirty="0" smtClean="0"/>
              <a:t>	Bart </a:t>
            </a:r>
            <a:r>
              <a:rPr lang="en-US" dirty="0" err="1" smtClean="0"/>
              <a:t>Vrancken</a:t>
            </a:r>
            <a:r>
              <a:rPr lang="en-US" dirty="0" smtClean="0"/>
              <a:t> (</a:t>
            </a:r>
            <a:r>
              <a:rPr lang="en-US" dirty="0" err="1" smtClean="0"/>
              <a:t>Abuse.io</a:t>
            </a:r>
            <a:r>
              <a:rPr lang="en-US" dirty="0" smtClean="0"/>
              <a:t>/BIT)</a:t>
            </a:r>
          </a:p>
          <a:p>
            <a:r>
              <a:rPr lang="en-US" b="1" dirty="0" smtClean="0"/>
              <a:t>10:30 – 11:00</a:t>
            </a:r>
            <a:r>
              <a:rPr lang="en-US" dirty="0" smtClean="0"/>
              <a:t>	Privacy and Security in the DNS				Peter van </a:t>
            </a:r>
            <a:r>
              <a:rPr lang="en-US" dirty="0" err="1" smtClean="0"/>
              <a:t>Dijk</a:t>
            </a:r>
            <a:r>
              <a:rPr lang="en-US" dirty="0" smtClean="0"/>
              <a:t> (</a:t>
            </a:r>
            <a:r>
              <a:rPr lang="en-US" dirty="0" err="1" smtClean="0"/>
              <a:t>PowerDNS</a:t>
            </a:r>
            <a:r>
              <a:rPr lang="en-US" dirty="0" smtClean="0"/>
              <a:t>)</a:t>
            </a:r>
          </a:p>
          <a:p>
            <a:r>
              <a:rPr lang="en-US" dirty="0" smtClean="0"/>
              <a:t>11:00 – 11:30	Coffee break</a:t>
            </a:r>
          </a:p>
          <a:p>
            <a:r>
              <a:rPr lang="en-US" b="1" dirty="0" smtClean="0"/>
              <a:t>11:30 – 12:00</a:t>
            </a:r>
            <a:r>
              <a:rPr lang="en-US" dirty="0" smtClean="0"/>
              <a:t>	No More Free Bugs: 0-days &amp; New Markets		C. </a:t>
            </a:r>
            <a:r>
              <a:rPr lang="en-US" dirty="0" err="1" smtClean="0"/>
              <a:t>Ottow</a:t>
            </a:r>
            <a:r>
              <a:rPr lang="en-US" dirty="0" smtClean="0"/>
              <a:t> (Pine Digital Security)</a:t>
            </a:r>
          </a:p>
          <a:p>
            <a:r>
              <a:rPr lang="en-US" b="1" dirty="0" smtClean="0"/>
              <a:t>12:00 – 12:30</a:t>
            </a:r>
            <a:r>
              <a:rPr lang="en-US" dirty="0" smtClean="0"/>
              <a:t>	NIPAP – the best IP address management system	</a:t>
            </a:r>
            <a:r>
              <a:rPr lang="en-US" dirty="0" err="1" smtClean="0"/>
              <a:t>Kristian</a:t>
            </a:r>
            <a:r>
              <a:rPr lang="en-US" dirty="0" smtClean="0"/>
              <a:t> Larsson (NIPAP/DT)</a:t>
            </a:r>
          </a:p>
          <a:p>
            <a:r>
              <a:rPr lang="en-US" dirty="0" smtClean="0"/>
              <a:t>12:30 – 14:00	Lunch!</a:t>
            </a:r>
          </a:p>
          <a:p>
            <a:r>
              <a:rPr lang="en-US" b="1" dirty="0" smtClean="0"/>
              <a:t>14:00 – 14:30</a:t>
            </a:r>
            <a:r>
              <a:rPr lang="en-US" dirty="0" smtClean="0"/>
              <a:t>	Out of the data center: tales from the ….		Bert Hubert (Open-</a:t>
            </a:r>
            <a:r>
              <a:rPr lang="en-US" dirty="0" err="1" smtClean="0"/>
              <a:t>Xchange</a:t>
            </a:r>
            <a:r>
              <a:rPr lang="en-US" dirty="0" smtClean="0"/>
              <a:t>)</a:t>
            </a:r>
          </a:p>
          <a:p>
            <a:r>
              <a:rPr lang="en-US" b="1" dirty="0" smtClean="0"/>
              <a:t>14:30 – 15:00</a:t>
            </a:r>
            <a:r>
              <a:rPr lang="en-US" dirty="0" smtClean="0"/>
              <a:t>	A Buyers Guide to Solid State Drives			M. van </a:t>
            </a:r>
            <a:r>
              <a:rPr lang="en-US" dirty="0" err="1" smtClean="0"/>
              <a:t>Smoorenburg</a:t>
            </a:r>
            <a:r>
              <a:rPr lang="en-US" dirty="0" smtClean="0"/>
              <a:t> (XS4ALL)</a:t>
            </a:r>
          </a:p>
          <a:p>
            <a:r>
              <a:rPr lang="en-US" b="1" dirty="0" smtClean="0"/>
              <a:t>15:00 – 15:15</a:t>
            </a:r>
            <a:r>
              <a:rPr lang="en-US" dirty="0" smtClean="0"/>
              <a:t>	</a:t>
            </a:r>
            <a:r>
              <a:rPr lang="en-US" dirty="0" err="1" smtClean="0"/>
              <a:t>Stiching</a:t>
            </a:r>
            <a:r>
              <a:rPr lang="en-US" dirty="0" smtClean="0"/>
              <a:t> NLNOG update						T. de </a:t>
            </a:r>
            <a:r>
              <a:rPr lang="en-US" dirty="0" err="1" smtClean="0"/>
              <a:t>Looff</a:t>
            </a:r>
            <a:r>
              <a:rPr lang="en-US" dirty="0" smtClean="0"/>
              <a:t> (</a:t>
            </a:r>
            <a:r>
              <a:rPr lang="en-US" dirty="0" err="1" smtClean="0"/>
              <a:t>Stichting</a:t>
            </a:r>
            <a:r>
              <a:rPr lang="en-US" dirty="0" smtClean="0"/>
              <a:t> NLNOG)</a:t>
            </a:r>
          </a:p>
          <a:p>
            <a:r>
              <a:rPr lang="en-US" dirty="0" smtClean="0"/>
              <a:t>15:15 – 16:00	Coffee break #2</a:t>
            </a:r>
          </a:p>
          <a:p>
            <a:r>
              <a:rPr lang="en-US" b="1" dirty="0" smtClean="0"/>
              <a:t>16:00 – 16:10</a:t>
            </a:r>
            <a:r>
              <a:rPr lang="en-US" dirty="0" smtClean="0"/>
              <a:t>	Ultra Fast </a:t>
            </a:r>
            <a:r>
              <a:rPr lang="en-US" dirty="0" err="1" smtClean="0"/>
              <a:t>DDoS</a:t>
            </a:r>
            <a:r>
              <a:rPr lang="en-US" dirty="0" smtClean="0"/>
              <a:t> detection at </a:t>
            </a:r>
            <a:r>
              <a:rPr lang="en-US" dirty="0" err="1" smtClean="0"/>
              <a:t>Coloclue</a:t>
            </a:r>
            <a:r>
              <a:rPr lang="en-US" dirty="0" smtClean="0"/>
              <a:t>			Job Snijders (</a:t>
            </a:r>
            <a:r>
              <a:rPr lang="en-US" dirty="0" err="1" smtClean="0"/>
              <a:t>Coloclue</a:t>
            </a:r>
            <a:r>
              <a:rPr lang="en-US" dirty="0" smtClean="0"/>
              <a:t>)</a:t>
            </a:r>
          </a:p>
          <a:p>
            <a:r>
              <a:rPr lang="en-US" b="1" dirty="0" smtClean="0"/>
              <a:t>16:10 – 16:30</a:t>
            </a:r>
            <a:r>
              <a:rPr lang="en-US" dirty="0" smtClean="0"/>
              <a:t>	</a:t>
            </a:r>
            <a:r>
              <a:rPr lang="en-US" dirty="0" err="1" smtClean="0"/>
              <a:t>DDoS</a:t>
            </a:r>
            <a:r>
              <a:rPr lang="en-US" dirty="0" smtClean="0"/>
              <a:t> detection &amp; mitigation					Thomas de </a:t>
            </a:r>
            <a:r>
              <a:rPr lang="en-US" dirty="0" err="1" smtClean="0"/>
              <a:t>Looff</a:t>
            </a:r>
            <a:r>
              <a:rPr lang="en-US" dirty="0" smtClean="0"/>
              <a:t> (</a:t>
            </a:r>
            <a:r>
              <a:rPr lang="en-US" dirty="0" err="1" smtClean="0"/>
              <a:t>PCextreme</a:t>
            </a:r>
            <a:r>
              <a:rPr lang="en-US" dirty="0" smtClean="0"/>
              <a:t>)</a:t>
            </a:r>
          </a:p>
          <a:p>
            <a:r>
              <a:rPr lang="en-US" b="1" dirty="0" smtClean="0"/>
              <a:t>16:30 – 17:15</a:t>
            </a:r>
            <a:r>
              <a:rPr lang="en-US" dirty="0" smtClean="0"/>
              <a:t>	The Infamous NLNOG Quiz					Job Snijders., Peter van </a:t>
            </a:r>
            <a:r>
              <a:rPr lang="en-US" dirty="0" err="1" smtClean="0"/>
              <a:t>Dijk</a:t>
            </a:r>
            <a:endParaRPr lang="en-US" dirty="0" smtClean="0"/>
          </a:p>
          <a:p>
            <a:r>
              <a:rPr lang="en-US" dirty="0" smtClean="0"/>
              <a:t>17:15 – 17:30	Closing									Nathalie </a:t>
            </a:r>
            <a:r>
              <a:rPr lang="en-US" dirty="0" err="1" smtClean="0"/>
              <a:t>Kunneke-Trenaman</a:t>
            </a:r>
            <a:endParaRPr lang="en-US" dirty="0" smtClean="0"/>
          </a:p>
          <a:p>
            <a:r>
              <a:rPr lang="en-US" b="1" dirty="0" smtClean="0"/>
              <a:t>17:30 – 22:00	Drinks, food &amp; laughter						Everyone</a:t>
            </a:r>
            <a:endParaRPr lang="en-US" b="1" dirty="0"/>
          </a:p>
        </p:txBody>
      </p:sp>
    </p:spTree>
    <p:extLst>
      <p:ext uri="{BB962C8B-B14F-4D97-AF65-F5344CB8AC3E}">
        <p14:creationId xmlns:p14="http://schemas.microsoft.com/office/powerpoint/2010/main" val="4018388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Vivienne_Nearing,_Jack_Barry,_Charles_Van_Doren_NYWT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15" y="0"/>
            <a:ext cx="8918755" cy="6858000"/>
          </a:xfrm>
          <a:prstGeom prst="rect">
            <a:avLst/>
          </a:prstGeom>
        </p:spPr>
      </p:pic>
      <p:sp>
        <p:nvSpPr>
          <p:cNvPr id="2" name="Title 1"/>
          <p:cNvSpPr>
            <a:spLocks noGrp="1"/>
          </p:cNvSpPr>
          <p:nvPr>
            <p:ph type="title"/>
          </p:nvPr>
        </p:nvSpPr>
        <p:spPr>
          <a:xfrm>
            <a:off x="-1447646" y="23578"/>
            <a:ext cx="8229600" cy="1143000"/>
          </a:xfrm>
        </p:spPr>
        <p:txBody>
          <a:bodyPr>
            <a:normAutofit/>
          </a:bodyPr>
          <a:lstStyle/>
          <a:p>
            <a:r>
              <a:rPr lang="en-US" sz="6000" dirty="0" smtClean="0">
                <a:solidFill>
                  <a:schemeClr val="bg1"/>
                </a:solidFill>
              </a:rPr>
              <a:t>QUIZ?!?!</a:t>
            </a:r>
            <a:endParaRPr lang="en-US" sz="6000" dirty="0">
              <a:solidFill>
                <a:schemeClr val="bg1"/>
              </a:solidFill>
            </a:endParaRPr>
          </a:p>
        </p:txBody>
      </p:sp>
    </p:spTree>
    <p:extLst>
      <p:ext uri="{BB962C8B-B14F-4D97-AF65-F5344CB8AC3E}">
        <p14:creationId xmlns:p14="http://schemas.microsoft.com/office/powerpoint/2010/main" val="2629605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Second Prize! (thanks </a:t>
            </a:r>
            <a:r>
              <a:rPr lang="en-US" dirty="0" err="1" smtClean="0"/>
              <a:t>Fusix</a:t>
            </a:r>
            <a:r>
              <a:rPr lang="en-US" dirty="0" smtClean="0"/>
              <a:t> Networks!)</a:t>
            </a:r>
            <a:br>
              <a:rPr lang="en-US" dirty="0" smtClean="0"/>
            </a:br>
            <a:r>
              <a:rPr lang="en-US" b="1" dirty="0" err="1" smtClean="0"/>
              <a:t>AirConsole</a:t>
            </a:r>
            <a:r>
              <a:rPr lang="en-US" b="1" dirty="0" smtClean="0"/>
              <a:t> Pro</a:t>
            </a:r>
            <a:endParaRPr lang="en-US" dirty="0"/>
          </a:p>
        </p:txBody>
      </p:sp>
      <p:pic>
        <p:nvPicPr>
          <p:cNvPr id="4" name="Picture 3" descr="airconsole-review-9-752x5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68698"/>
            <a:ext cx="9144000" cy="6104106"/>
          </a:xfrm>
          <a:prstGeom prst="rect">
            <a:avLst/>
          </a:prstGeom>
        </p:spPr>
      </p:pic>
    </p:spTree>
    <p:extLst>
      <p:ext uri="{BB962C8B-B14F-4D97-AF65-F5344CB8AC3E}">
        <p14:creationId xmlns:p14="http://schemas.microsoft.com/office/powerpoint/2010/main" val="3635014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First Prize! (thanks Prefix Broker!)</a:t>
            </a:r>
            <a:br>
              <a:rPr lang="en-US" dirty="0" smtClean="0"/>
            </a:br>
            <a:r>
              <a:rPr lang="en-US" b="1" dirty="0" smtClean="0"/>
              <a:t>Globally unique IPv4 /24 PI block</a:t>
            </a:r>
            <a:endParaRPr lang="en-US" b="1" dirty="0"/>
          </a:p>
        </p:txBody>
      </p:sp>
      <p:pic>
        <p:nvPicPr>
          <p:cNvPr id="4" name="Picture 3" descr="79aa5841e39ec4a44a0e30e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100" y="1535783"/>
            <a:ext cx="8140700" cy="5994400"/>
          </a:xfrm>
          <a:prstGeom prst="rect">
            <a:avLst/>
          </a:prstGeom>
        </p:spPr>
      </p:pic>
    </p:spTree>
    <p:extLst>
      <p:ext uri="{BB962C8B-B14F-4D97-AF65-F5344CB8AC3E}">
        <p14:creationId xmlns:p14="http://schemas.microsoft.com/office/powerpoint/2010/main" val="10571570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65</TotalTime>
  <Words>217</Words>
  <Application>Microsoft Macintosh PowerPoint</Application>
  <PresentationFormat>On-screen Show (4:3)</PresentationFormat>
  <Paragraphs>54</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Een Stichting NLNOG event!</vt:lpstr>
      <vt:lpstr>Bedankt!</vt:lpstr>
      <vt:lpstr>Toiletten</vt:lpstr>
      <vt:lpstr>Did “pay what you want” work out?</vt:lpstr>
      <vt:lpstr>Schedule</vt:lpstr>
      <vt:lpstr>QUIZ?!?!</vt:lpstr>
      <vt:lpstr>Second Prize! (thanks Fusix Networks!) AirConsole Pro</vt:lpstr>
      <vt:lpstr>First Prize! (thanks Prefix Broker!) Globally unique IPv4 /24 PI block</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Job Snijders</dc:creator>
  <cp:lastModifiedBy>Job Snijders</cp:lastModifiedBy>
  <cp:revision>8</cp:revision>
  <dcterms:created xsi:type="dcterms:W3CDTF">2015-09-17T18:30:37Z</dcterms:created>
  <dcterms:modified xsi:type="dcterms:W3CDTF">2015-09-17T21:59:53Z</dcterms:modified>
</cp:coreProperties>
</file>